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3E_1A89CD5A.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1E_0.xml" ContentType="application/vnd.ms-powerpoint.comments+xml"/>
  <Override PartName="/ppt/notesSlides/notesSlide43.xml" ContentType="application/vnd.openxmlformats-officedocument.presentationml.notesSlide+xml"/>
  <Override PartName="/ppt/comments/modernComment_11D_CC4A03D.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2"/>
  </p:notesMasterIdLst>
  <p:sldIdLst>
    <p:sldId id="272" r:id="rId2"/>
    <p:sldId id="256" r:id="rId3"/>
    <p:sldId id="284" r:id="rId4"/>
    <p:sldId id="282" r:id="rId5"/>
    <p:sldId id="258" r:id="rId6"/>
    <p:sldId id="288" r:id="rId7"/>
    <p:sldId id="375" r:id="rId8"/>
    <p:sldId id="270" r:id="rId9"/>
    <p:sldId id="265" r:id="rId10"/>
    <p:sldId id="292" r:id="rId11"/>
    <p:sldId id="269" r:id="rId12"/>
    <p:sldId id="295" r:id="rId13"/>
    <p:sldId id="298" r:id="rId14"/>
    <p:sldId id="299" r:id="rId15"/>
    <p:sldId id="301" r:id="rId16"/>
    <p:sldId id="302" r:id="rId17"/>
    <p:sldId id="303" r:id="rId18"/>
    <p:sldId id="304" r:id="rId19"/>
    <p:sldId id="260" r:id="rId20"/>
    <p:sldId id="305" r:id="rId21"/>
    <p:sldId id="306" r:id="rId22"/>
    <p:sldId id="263" r:id="rId23"/>
    <p:sldId id="264" r:id="rId24"/>
    <p:sldId id="318" r:id="rId25"/>
    <p:sldId id="319" r:id="rId26"/>
    <p:sldId id="321" r:id="rId27"/>
    <p:sldId id="323" r:id="rId28"/>
    <p:sldId id="349" r:id="rId29"/>
    <p:sldId id="351" r:id="rId30"/>
    <p:sldId id="373" r:id="rId31"/>
    <p:sldId id="353" r:id="rId32"/>
    <p:sldId id="354" r:id="rId33"/>
    <p:sldId id="355" r:id="rId34"/>
    <p:sldId id="356" r:id="rId35"/>
    <p:sldId id="357" r:id="rId36"/>
    <p:sldId id="362" r:id="rId37"/>
    <p:sldId id="371" r:id="rId38"/>
    <p:sldId id="377" r:id="rId39"/>
    <p:sldId id="276" r:id="rId40"/>
    <p:sldId id="281" r:id="rId41"/>
    <p:sldId id="283" r:id="rId42"/>
    <p:sldId id="286" r:id="rId43"/>
    <p:sldId id="285" r:id="rId44"/>
    <p:sldId id="259" r:id="rId45"/>
    <p:sldId id="287" r:id="rId46"/>
    <p:sldId id="257" r:id="rId47"/>
    <p:sldId id="261" r:id="rId48"/>
    <p:sldId id="376" r:id="rId49"/>
    <p:sldId id="290" r:id="rId50"/>
    <p:sldId id="291" r:id="rId51"/>
    <p:sldId id="293" r:id="rId52"/>
    <p:sldId id="294" r:id="rId53"/>
    <p:sldId id="296" r:id="rId54"/>
    <p:sldId id="297" r:id="rId55"/>
    <p:sldId id="300" r:id="rId56"/>
    <p:sldId id="307" r:id="rId57"/>
    <p:sldId id="308" r:id="rId58"/>
    <p:sldId id="309" r:id="rId59"/>
    <p:sldId id="310" r:id="rId60"/>
    <p:sldId id="311" r:id="rId61"/>
    <p:sldId id="312" r:id="rId62"/>
    <p:sldId id="313" r:id="rId63"/>
    <p:sldId id="314" r:id="rId64"/>
    <p:sldId id="315" r:id="rId65"/>
    <p:sldId id="320" r:id="rId66"/>
    <p:sldId id="317" r:id="rId67"/>
    <p:sldId id="322" r:id="rId68"/>
    <p:sldId id="324" r:id="rId69"/>
    <p:sldId id="350" r:id="rId70"/>
    <p:sldId id="352" r:id="rId71"/>
    <p:sldId id="374" r:id="rId72"/>
    <p:sldId id="358" r:id="rId73"/>
    <p:sldId id="359" r:id="rId74"/>
    <p:sldId id="360" r:id="rId75"/>
    <p:sldId id="361" r:id="rId76"/>
    <p:sldId id="370" r:id="rId77"/>
    <p:sldId id="363" r:id="rId78"/>
    <p:sldId id="372" r:id="rId79"/>
    <p:sldId id="378" r:id="rId80"/>
    <p:sldId id="369" r:id="rId81"/>
  </p:sldIdLst>
  <p:sldSz cx="9753600" cy="7315200"/>
  <p:notesSz cx="6858000" cy="9144000"/>
  <p:embeddedFontLst>
    <p:embeddedFont>
      <p:font typeface="Bahnschrift SemiBold Condensed" panose="020B0502040204020203" pitchFamily="34" charset="0"/>
      <p:bold r:id="rId83"/>
    </p:embeddedFont>
    <p:embeddedFont>
      <p:font typeface="Calibri (MS)" panose="020B0604020202020204" charset="0"/>
      <p:regular r:id="rId84"/>
    </p:embeddedFont>
    <p:embeddedFont>
      <p:font typeface="Calibri (MS) Bold" panose="020B0604020202020204" charset="0"/>
      <p:regular r:id="rId85"/>
    </p:embeddedFont>
    <p:embeddedFont>
      <p:font typeface="Calibri (MS) Bold Italics" panose="020B0604020202020204" charset="0"/>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3DD84-8622-4AFE-61FD-65600278DB15}" v="1" dt="2025-02-24T19:22:56.617"/>
    <p1510:client id="{E71FDF73-2C20-FBF5-45AD-DE88BA683E20}" v="14" dt="2025-02-24T18:47:18.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S::edj114@psu.edu::102f0402-31d0-4b21-b106-54d95bb4d9b3" providerId="AD" clId="Web-{91BD8572-144E-D519-C234-C5A66EEAC1FA}"/>
    <pc:docChg chg="addSld">
      <pc:chgData name="Wolbert, Evie Diane" userId="S::edj114@psu.edu::102f0402-31d0-4b21-b106-54d95bb4d9b3" providerId="AD" clId="Web-{91BD8572-144E-D519-C234-C5A66EEAC1FA}" dt="2025-01-30T15:08:13.420" v="1"/>
      <pc:docMkLst>
        <pc:docMk/>
      </pc:docMkLst>
      <pc:sldChg chg="add">
        <pc:chgData name="Wolbert, Evie Diane" userId="S::edj114@psu.edu::102f0402-31d0-4b21-b106-54d95bb4d9b3" providerId="AD" clId="Web-{91BD8572-144E-D519-C234-C5A66EEAC1FA}" dt="2025-01-30T15:07:16.277" v="0"/>
        <pc:sldMkLst>
          <pc:docMk/>
          <pc:sldMk cId="3519750326" sldId="373"/>
        </pc:sldMkLst>
      </pc:sldChg>
      <pc:sldChg chg="add">
        <pc:chgData name="Wolbert, Evie Diane" userId="S::edj114@psu.edu::102f0402-31d0-4b21-b106-54d95bb4d9b3" providerId="AD" clId="Web-{91BD8572-144E-D519-C234-C5A66EEAC1FA}" dt="2025-01-30T15:08:13.420" v="1"/>
        <pc:sldMkLst>
          <pc:docMk/>
          <pc:sldMk cId="2265663270" sldId="374"/>
        </pc:sldMkLst>
      </pc:sldChg>
    </pc:docChg>
  </pc:docChgLst>
  <pc:docChgLst>
    <pc:chgData name="Wolbert, Evie Diane" userId="S::edj114@psu.edu::102f0402-31d0-4b21-b106-54d95bb4d9b3" providerId="AD" clId="Web-{60A5BBC5-8A84-A2C2-4EEA-613AE808E7B3}"/>
    <pc:docChg chg="modSld">
      <pc:chgData name="Wolbert, Evie Diane" userId="S::edj114@psu.edu::102f0402-31d0-4b21-b106-54d95bb4d9b3" providerId="AD" clId="Web-{60A5BBC5-8A84-A2C2-4EEA-613AE808E7B3}" dt="2025-01-17T21:39:58.655" v="134"/>
      <pc:docMkLst>
        <pc:docMk/>
      </pc:docMkLst>
      <pc:sldChg chg="modNotes">
        <pc:chgData name="Wolbert, Evie Diane" userId="S::edj114@psu.edu::102f0402-31d0-4b21-b106-54d95bb4d9b3" providerId="AD" clId="Web-{60A5BBC5-8A84-A2C2-4EEA-613AE808E7B3}" dt="2025-01-17T21:32:41.172" v="26"/>
        <pc:sldMkLst>
          <pc:docMk/>
          <pc:sldMk cId="0" sldId="260"/>
        </pc:sldMkLst>
      </pc:sldChg>
      <pc:sldChg chg="modNotes">
        <pc:chgData name="Wolbert, Evie Diane" userId="S::edj114@psu.edu::102f0402-31d0-4b21-b106-54d95bb4d9b3" providerId="AD" clId="Web-{60A5BBC5-8A84-A2C2-4EEA-613AE808E7B3}" dt="2025-01-17T21:33:38.297" v="48"/>
        <pc:sldMkLst>
          <pc:docMk/>
          <pc:sldMk cId="0" sldId="263"/>
        </pc:sldMkLst>
      </pc:sldChg>
      <pc:sldChg chg="modNotes">
        <pc:chgData name="Wolbert, Evie Diane" userId="S::edj114@psu.edu::102f0402-31d0-4b21-b106-54d95bb4d9b3" providerId="AD" clId="Web-{60A5BBC5-8A84-A2C2-4EEA-613AE808E7B3}" dt="2025-01-17T21:34:02.953" v="54"/>
        <pc:sldMkLst>
          <pc:docMk/>
          <pc:sldMk cId="0" sldId="264"/>
        </pc:sldMkLst>
      </pc:sldChg>
      <pc:sldChg chg="modNotes">
        <pc:chgData name="Wolbert, Evie Diane" userId="S::edj114@psu.edu::102f0402-31d0-4b21-b106-54d95bb4d9b3" providerId="AD" clId="Web-{60A5BBC5-8A84-A2C2-4EEA-613AE808E7B3}" dt="2025-01-17T21:29:36.845" v="2"/>
        <pc:sldMkLst>
          <pc:docMk/>
          <pc:sldMk cId="0" sldId="282"/>
        </pc:sldMkLst>
      </pc:sldChg>
      <pc:sldChg chg="modSp">
        <pc:chgData name="Wolbert, Evie Diane" userId="S::edj114@psu.edu::102f0402-31d0-4b21-b106-54d95bb4d9b3" providerId="AD" clId="Web-{60A5BBC5-8A84-A2C2-4EEA-613AE808E7B3}" dt="2025-01-17T21:30:16.189" v="3" actId="14100"/>
        <pc:sldMkLst>
          <pc:docMk/>
          <pc:sldMk cId="0" sldId="288"/>
        </pc:sldMkLst>
        <pc:spChg chg="mod">
          <ac:chgData name="Wolbert, Evie Diane" userId="S::edj114@psu.edu::102f0402-31d0-4b21-b106-54d95bb4d9b3" providerId="AD" clId="Web-{60A5BBC5-8A84-A2C2-4EEA-613AE808E7B3}" dt="2025-01-17T21:30:16.189" v="3" actId="14100"/>
          <ac:spMkLst>
            <pc:docMk/>
            <pc:sldMk cId="0" sldId="288"/>
            <ac:spMk id="4" creationId="{00000000-0000-0000-0000-000000000000}"/>
          </ac:spMkLst>
        </pc:spChg>
      </pc:sldChg>
      <pc:sldChg chg="modNotes">
        <pc:chgData name="Wolbert, Evie Diane" userId="S::edj114@psu.edu::102f0402-31d0-4b21-b106-54d95bb4d9b3" providerId="AD" clId="Web-{60A5BBC5-8A84-A2C2-4EEA-613AE808E7B3}" dt="2025-01-17T21:31:48.860" v="9"/>
        <pc:sldMkLst>
          <pc:docMk/>
          <pc:sldMk cId="0" sldId="303"/>
        </pc:sldMkLst>
      </pc:sldChg>
      <pc:sldChg chg="modNotes">
        <pc:chgData name="Wolbert, Evie Diane" userId="S::edj114@psu.edu::102f0402-31d0-4b21-b106-54d95bb4d9b3" providerId="AD" clId="Web-{60A5BBC5-8A84-A2C2-4EEA-613AE808E7B3}" dt="2025-01-17T21:32:13.126" v="16"/>
        <pc:sldMkLst>
          <pc:docMk/>
          <pc:sldMk cId="0" sldId="304"/>
        </pc:sldMkLst>
      </pc:sldChg>
      <pc:sldChg chg="modNotes">
        <pc:chgData name="Wolbert, Evie Diane" userId="S::edj114@psu.edu::102f0402-31d0-4b21-b106-54d95bb4d9b3" providerId="AD" clId="Web-{60A5BBC5-8A84-A2C2-4EEA-613AE808E7B3}" dt="2025-01-17T21:32:58" v="32"/>
        <pc:sldMkLst>
          <pc:docMk/>
          <pc:sldMk cId="0" sldId="305"/>
        </pc:sldMkLst>
      </pc:sldChg>
      <pc:sldChg chg="modNotes">
        <pc:chgData name="Wolbert, Evie Diane" userId="S::edj114@psu.edu::102f0402-31d0-4b21-b106-54d95bb4d9b3" providerId="AD" clId="Web-{60A5BBC5-8A84-A2C2-4EEA-613AE808E7B3}" dt="2025-01-17T21:33:24.313" v="43"/>
        <pc:sldMkLst>
          <pc:docMk/>
          <pc:sldMk cId="0" sldId="306"/>
        </pc:sldMkLst>
      </pc:sldChg>
      <pc:sldChg chg="modNotes">
        <pc:chgData name="Wolbert, Evie Diane" userId="S::edj114@psu.edu::102f0402-31d0-4b21-b106-54d95bb4d9b3" providerId="AD" clId="Web-{60A5BBC5-8A84-A2C2-4EEA-613AE808E7B3}" dt="2025-01-17T21:37:12.655" v="79"/>
        <pc:sldMkLst>
          <pc:docMk/>
          <pc:sldMk cId="3181764546" sldId="307"/>
        </pc:sldMkLst>
      </pc:sldChg>
      <pc:sldChg chg="modNotes">
        <pc:chgData name="Wolbert, Evie Diane" userId="S::edj114@psu.edu::102f0402-31d0-4b21-b106-54d95bb4d9b3" providerId="AD" clId="Web-{60A5BBC5-8A84-A2C2-4EEA-613AE808E7B3}" dt="2025-01-17T21:37:20.171" v="81"/>
        <pc:sldMkLst>
          <pc:docMk/>
          <pc:sldMk cId="2926390817" sldId="308"/>
        </pc:sldMkLst>
      </pc:sldChg>
      <pc:sldChg chg="modNotes">
        <pc:chgData name="Wolbert, Evie Diane" userId="S::edj114@psu.edu::102f0402-31d0-4b21-b106-54d95bb4d9b3" providerId="AD" clId="Web-{60A5BBC5-8A84-A2C2-4EEA-613AE808E7B3}" dt="2025-01-17T21:37:30.358" v="85"/>
        <pc:sldMkLst>
          <pc:docMk/>
          <pc:sldMk cId="2388381390" sldId="309"/>
        </pc:sldMkLst>
      </pc:sldChg>
      <pc:sldChg chg="modNotes">
        <pc:chgData name="Wolbert, Evie Diane" userId="S::edj114@psu.edu::102f0402-31d0-4b21-b106-54d95bb4d9b3" providerId="AD" clId="Web-{60A5BBC5-8A84-A2C2-4EEA-613AE808E7B3}" dt="2025-01-17T21:37:43.030" v="90"/>
        <pc:sldMkLst>
          <pc:docMk/>
          <pc:sldMk cId="3664149131" sldId="310"/>
        </pc:sldMkLst>
      </pc:sldChg>
      <pc:sldChg chg="modNotes">
        <pc:chgData name="Wolbert, Evie Diane" userId="S::edj114@psu.edu::102f0402-31d0-4b21-b106-54d95bb4d9b3" providerId="AD" clId="Web-{60A5BBC5-8A84-A2C2-4EEA-613AE808E7B3}" dt="2025-01-17T21:37:54.874" v="94"/>
        <pc:sldMkLst>
          <pc:docMk/>
          <pc:sldMk cId="2858441923" sldId="311"/>
        </pc:sldMkLst>
      </pc:sldChg>
      <pc:sldChg chg="modNotes">
        <pc:chgData name="Wolbert, Evie Diane" userId="S::edj114@psu.edu::102f0402-31d0-4b21-b106-54d95bb4d9b3" providerId="AD" clId="Web-{60A5BBC5-8A84-A2C2-4EEA-613AE808E7B3}" dt="2025-01-17T21:38:05.124" v="98"/>
        <pc:sldMkLst>
          <pc:docMk/>
          <pc:sldMk cId="372453344" sldId="312"/>
        </pc:sldMkLst>
      </pc:sldChg>
      <pc:sldChg chg="modNotes">
        <pc:chgData name="Wolbert, Evie Diane" userId="S::edj114@psu.edu::102f0402-31d0-4b21-b106-54d95bb4d9b3" providerId="AD" clId="Web-{60A5BBC5-8A84-A2C2-4EEA-613AE808E7B3}" dt="2025-01-17T21:38:15.374" v="102"/>
        <pc:sldMkLst>
          <pc:docMk/>
          <pc:sldMk cId="1675077188" sldId="313"/>
        </pc:sldMkLst>
      </pc:sldChg>
      <pc:sldChg chg="modNotes">
        <pc:chgData name="Wolbert, Evie Diane" userId="S::edj114@psu.edu::102f0402-31d0-4b21-b106-54d95bb4d9b3" providerId="AD" clId="Web-{60A5BBC5-8A84-A2C2-4EEA-613AE808E7B3}" dt="2025-01-17T21:38:25.327" v="106"/>
        <pc:sldMkLst>
          <pc:docMk/>
          <pc:sldMk cId="288883572" sldId="314"/>
        </pc:sldMkLst>
      </pc:sldChg>
      <pc:sldChg chg="modNotes">
        <pc:chgData name="Wolbert, Evie Diane" userId="S::edj114@psu.edu::102f0402-31d0-4b21-b106-54d95bb4d9b3" providerId="AD" clId="Web-{60A5BBC5-8A84-A2C2-4EEA-613AE808E7B3}" dt="2025-01-17T21:38:38.780" v="110"/>
        <pc:sldMkLst>
          <pc:docMk/>
          <pc:sldMk cId="2437388844" sldId="315"/>
        </pc:sldMkLst>
      </pc:sldChg>
      <pc:sldChg chg="modNotes">
        <pc:chgData name="Wolbert, Evie Diane" userId="S::edj114@psu.edu::102f0402-31d0-4b21-b106-54d95bb4d9b3" providerId="AD" clId="Web-{60A5BBC5-8A84-A2C2-4EEA-613AE808E7B3}" dt="2025-01-17T21:35:07.719" v="58"/>
        <pc:sldMkLst>
          <pc:docMk/>
          <pc:sldMk cId="0" sldId="353"/>
        </pc:sldMkLst>
      </pc:sldChg>
      <pc:sldChg chg="modNotes">
        <pc:chgData name="Wolbert, Evie Diane" userId="S::edj114@psu.edu::102f0402-31d0-4b21-b106-54d95bb4d9b3" providerId="AD" clId="Web-{60A5BBC5-8A84-A2C2-4EEA-613AE808E7B3}" dt="2025-01-17T21:35:20.078" v="62"/>
        <pc:sldMkLst>
          <pc:docMk/>
          <pc:sldMk cId="0" sldId="354"/>
        </pc:sldMkLst>
      </pc:sldChg>
      <pc:sldChg chg="modNotes">
        <pc:chgData name="Wolbert, Evie Diane" userId="S::edj114@psu.edu::102f0402-31d0-4b21-b106-54d95bb4d9b3" providerId="AD" clId="Web-{60A5BBC5-8A84-A2C2-4EEA-613AE808E7B3}" dt="2025-01-17T21:35:35.015" v="66"/>
        <pc:sldMkLst>
          <pc:docMk/>
          <pc:sldMk cId="0" sldId="355"/>
        </pc:sldMkLst>
      </pc:sldChg>
      <pc:sldChg chg="modNotes">
        <pc:chgData name="Wolbert, Evie Diane" userId="S::edj114@psu.edu::102f0402-31d0-4b21-b106-54d95bb4d9b3" providerId="AD" clId="Web-{60A5BBC5-8A84-A2C2-4EEA-613AE808E7B3}" dt="2025-01-17T21:35:45.796" v="70"/>
        <pc:sldMkLst>
          <pc:docMk/>
          <pc:sldMk cId="0" sldId="356"/>
        </pc:sldMkLst>
      </pc:sldChg>
      <pc:sldChg chg="modNotes">
        <pc:chgData name="Wolbert, Evie Diane" userId="S::edj114@psu.edu::102f0402-31d0-4b21-b106-54d95bb4d9b3" providerId="AD" clId="Web-{60A5BBC5-8A84-A2C2-4EEA-613AE808E7B3}" dt="2025-01-17T21:35:58.546" v="74"/>
        <pc:sldMkLst>
          <pc:docMk/>
          <pc:sldMk cId="0" sldId="357"/>
        </pc:sldMkLst>
      </pc:sldChg>
      <pc:sldChg chg="modNotes">
        <pc:chgData name="Wolbert, Evie Diane" userId="S::edj114@psu.edu::102f0402-31d0-4b21-b106-54d95bb4d9b3" providerId="AD" clId="Web-{60A5BBC5-8A84-A2C2-4EEA-613AE808E7B3}" dt="2025-01-17T21:38:55.952" v="114"/>
        <pc:sldMkLst>
          <pc:docMk/>
          <pc:sldMk cId="3096655869" sldId="358"/>
        </pc:sldMkLst>
      </pc:sldChg>
      <pc:sldChg chg="modNotes">
        <pc:chgData name="Wolbert, Evie Diane" userId="S::edj114@psu.edu::102f0402-31d0-4b21-b106-54d95bb4d9b3" providerId="AD" clId="Web-{60A5BBC5-8A84-A2C2-4EEA-613AE808E7B3}" dt="2025-01-17T21:39:06.858" v="118"/>
        <pc:sldMkLst>
          <pc:docMk/>
          <pc:sldMk cId="77583898" sldId="359"/>
        </pc:sldMkLst>
      </pc:sldChg>
      <pc:sldChg chg="modNotes">
        <pc:chgData name="Wolbert, Evie Diane" userId="S::edj114@psu.edu::102f0402-31d0-4b21-b106-54d95bb4d9b3" providerId="AD" clId="Web-{60A5BBC5-8A84-A2C2-4EEA-613AE808E7B3}" dt="2025-01-17T21:39:18.764" v="122"/>
        <pc:sldMkLst>
          <pc:docMk/>
          <pc:sldMk cId="4104210013" sldId="360"/>
        </pc:sldMkLst>
      </pc:sldChg>
      <pc:sldChg chg="modNotes">
        <pc:chgData name="Wolbert, Evie Diane" userId="S::edj114@psu.edu::102f0402-31d0-4b21-b106-54d95bb4d9b3" providerId="AD" clId="Web-{60A5BBC5-8A84-A2C2-4EEA-613AE808E7B3}" dt="2025-01-17T21:39:30.858" v="126"/>
        <pc:sldMkLst>
          <pc:docMk/>
          <pc:sldMk cId="146696694" sldId="361"/>
        </pc:sldMkLst>
      </pc:sldChg>
      <pc:sldChg chg="modNotes">
        <pc:chgData name="Wolbert, Evie Diane" userId="S::edj114@psu.edu::102f0402-31d0-4b21-b106-54d95bb4d9b3" providerId="AD" clId="Web-{60A5BBC5-8A84-A2C2-4EEA-613AE808E7B3}" dt="2025-01-17T21:36:03.687" v="76"/>
        <pc:sldMkLst>
          <pc:docMk/>
          <pc:sldMk cId="0" sldId="362"/>
        </pc:sldMkLst>
      </pc:sldChg>
      <pc:sldChg chg="modNotes">
        <pc:chgData name="Wolbert, Evie Diane" userId="S::edj114@psu.edu::102f0402-31d0-4b21-b106-54d95bb4d9b3" providerId="AD" clId="Web-{60A5BBC5-8A84-A2C2-4EEA-613AE808E7B3}" dt="2025-01-17T21:39:53.295" v="132"/>
        <pc:sldMkLst>
          <pc:docMk/>
          <pc:sldMk cId="951002631" sldId="363"/>
        </pc:sldMkLst>
      </pc:sldChg>
      <pc:sldChg chg="modNotes">
        <pc:chgData name="Wolbert, Evie Diane" userId="S::edj114@psu.edu::102f0402-31d0-4b21-b106-54d95bb4d9b3" providerId="AD" clId="Web-{60A5BBC5-8A84-A2C2-4EEA-613AE808E7B3}" dt="2025-01-17T21:36:11.156" v="77"/>
        <pc:sldMkLst>
          <pc:docMk/>
          <pc:sldMk cId="0" sldId="365"/>
        </pc:sldMkLst>
      </pc:sldChg>
      <pc:sldChg chg="modNotes">
        <pc:chgData name="Wolbert, Evie Diane" userId="S::edj114@psu.edu::102f0402-31d0-4b21-b106-54d95bb4d9b3" providerId="AD" clId="Web-{60A5BBC5-8A84-A2C2-4EEA-613AE808E7B3}" dt="2025-01-17T21:39:58.655" v="134"/>
        <pc:sldMkLst>
          <pc:docMk/>
          <pc:sldMk cId="1554355719" sldId="368"/>
        </pc:sldMkLst>
      </pc:sldChg>
      <pc:sldChg chg="modNotes">
        <pc:chgData name="Wolbert, Evie Diane" userId="S::edj114@psu.edu::102f0402-31d0-4b21-b106-54d95bb4d9b3" providerId="AD" clId="Web-{60A5BBC5-8A84-A2C2-4EEA-613AE808E7B3}" dt="2025-01-17T21:39:46.920" v="130"/>
        <pc:sldMkLst>
          <pc:docMk/>
          <pc:sldMk cId="2485816155" sldId="370"/>
        </pc:sldMkLst>
      </pc:sldChg>
    </pc:docChg>
  </pc:docChgLst>
  <pc:docChgLst>
    <pc:chgData name="Wolbert, Evie Diane" userId="102f0402-31d0-4b21-b106-54d95bb4d9b3" providerId="ADAL" clId="{5FE27A80-3B99-4724-81A2-6EDA10C77BA0}"/>
    <pc:docChg chg="undo custSel addSld delSld modSld sldOrd">
      <pc:chgData name="Wolbert, Evie Diane" userId="102f0402-31d0-4b21-b106-54d95bb4d9b3" providerId="ADAL" clId="{5FE27A80-3B99-4724-81A2-6EDA10C77BA0}" dt="2024-12-18T19:42:14.311" v="2032" actId="20577"/>
      <pc:docMkLst>
        <pc:docMk/>
      </pc:docMkLst>
      <pc:sldChg chg="ord">
        <pc:chgData name="Wolbert, Evie Diane" userId="102f0402-31d0-4b21-b106-54d95bb4d9b3" providerId="ADAL" clId="{5FE27A80-3B99-4724-81A2-6EDA10C77BA0}" dt="2024-12-16T14:56:20.542" v="30"/>
        <pc:sldMkLst>
          <pc:docMk/>
          <pc:sldMk cId="0" sldId="256"/>
        </pc:sldMkLst>
      </pc:sldChg>
      <pc:sldChg chg="del modNotesTx">
        <pc:chgData name="Wolbert, Evie Diane" userId="102f0402-31d0-4b21-b106-54d95bb4d9b3" providerId="ADAL" clId="{5FE27A80-3B99-4724-81A2-6EDA10C77BA0}" dt="2024-12-16T15:52:46.212" v="743"/>
        <pc:sldMkLst>
          <pc:docMk/>
          <pc:sldMk cId="0" sldId="257"/>
        </pc:sldMkLst>
      </pc:sldChg>
      <pc:sldChg chg="del modNotesTx">
        <pc:chgData name="Wolbert, Evie Diane" userId="102f0402-31d0-4b21-b106-54d95bb4d9b3" providerId="ADAL" clId="{5FE27A80-3B99-4724-81A2-6EDA10C77BA0}" dt="2024-12-16T15:36:05.825" v="353"/>
        <pc:sldMkLst>
          <pc:docMk/>
          <pc:sldMk cId="0" sldId="258"/>
        </pc:sldMkLst>
      </pc:sldChg>
      <pc:sldChg chg="modSp mod modNotesTx">
        <pc:chgData name="Wolbert, Evie Diane" userId="102f0402-31d0-4b21-b106-54d95bb4d9b3" providerId="ADAL" clId="{5FE27A80-3B99-4724-81A2-6EDA10C77BA0}" dt="2024-12-16T15:47:55.233" v="698" actId="20577"/>
        <pc:sldMkLst>
          <pc:docMk/>
          <pc:sldMk cId="0" sldId="259"/>
        </pc:sldMkLst>
        <pc:spChg chg="mod">
          <ac:chgData name="Wolbert, Evie Diane" userId="102f0402-31d0-4b21-b106-54d95bb4d9b3" providerId="ADAL" clId="{5FE27A80-3B99-4724-81A2-6EDA10C77BA0}" dt="2024-12-16T15:02:34.152" v="165" actId="14100"/>
          <ac:spMkLst>
            <pc:docMk/>
            <pc:sldMk cId="0" sldId="259"/>
            <ac:spMk id="2" creationId="{00000000-0000-0000-0000-000000000000}"/>
          </ac:spMkLst>
        </pc:spChg>
        <pc:spChg chg="mod">
          <ac:chgData name="Wolbert, Evie Diane" userId="102f0402-31d0-4b21-b106-54d95bb4d9b3" providerId="ADAL" clId="{5FE27A80-3B99-4724-81A2-6EDA10C77BA0}" dt="2024-12-16T15:03:28.871" v="174" actId="5793"/>
          <ac:spMkLst>
            <pc:docMk/>
            <pc:sldMk cId="0" sldId="259"/>
            <ac:spMk id="6" creationId="{F0640B1F-F5DD-D460-D5A4-E9902041F4F9}"/>
          </ac:spMkLst>
        </pc:spChg>
      </pc:sldChg>
      <pc:sldChg chg="modSp del mod ord modNotesTx">
        <pc:chgData name="Wolbert, Evie Diane" userId="102f0402-31d0-4b21-b106-54d95bb4d9b3" providerId="ADAL" clId="{5FE27A80-3B99-4724-81A2-6EDA10C77BA0}" dt="2024-12-18T17:01:27.453" v="963" actId="20577"/>
        <pc:sldMkLst>
          <pc:docMk/>
          <pc:sldMk cId="0" sldId="260"/>
        </pc:sldMkLst>
        <pc:spChg chg="mod">
          <ac:chgData name="Wolbert, Evie Diane" userId="102f0402-31d0-4b21-b106-54d95bb4d9b3" providerId="ADAL" clId="{5FE27A80-3B99-4724-81A2-6EDA10C77BA0}" dt="2024-12-18T16:58:38.361" v="930" actId="403"/>
          <ac:spMkLst>
            <pc:docMk/>
            <pc:sldMk cId="0" sldId="260"/>
            <ac:spMk id="8" creationId="{00000000-0000-0000-0000-000000000000}"/>
          </ac:spMkLst>
        </pc:spChg>
      </pc:sldChg>
      <pc:sldChg chg="modNotesTx">
        <pc:chgData name="Wolbert, Evie Diane" userId="102f0402-31d0-4b21-b106-54d95bb4d9b3" providerId="ADAL" clId="{5FE27A80-3B99-4724-81A2-6EDA10C77BA0}" dt="2024-12-16T15:51:17.255" v="738" actId="20577"/>
        <pc:sldMkLst>
          <pc:docMk/>
          <pc:sldMk cId="0" sldId="261"/>
        </pc:sldMkLst>
      </pc:sldChg>
      <pc:sldChg chg="modSp del mod modNotesTx">
        <pc:chgData name="Wolbert, Evie Diane" userId="102f0402-31d0-4b21-b106-54d95bb4d9b3" providerId="ADAL" clId="{5FE27A80-3B99-4724-81A2-6EDA10C77BA0}" dt="2024-12-16T15:37:23.886" v="358"/>
        <pc:sldMkLst>
          <pc:docMk/>
          <pc:sldMk cId="0" sldId="262"/>
        </pc:sldMkLst>
        <pc:spChg chg="mod">
          <ac:chgData name="Wolbert, Evie Diane" userId="102f0402-31d0-4b21-b106-54d95bb4d9b3" providerId="ADAL" clId="{5FE27A80-3B99-4724-81A2-6EDA10C77BA0}" dt="2024-12-16T15:08:33.177" v="182" actId="2711"/>
          <ac:spMkLst>
            <pc:docMk/>
            <pc:sldMk cId="0" sldId="262"/>
            <ac:spMk id="7" creationId="{00000000-0000-0000-0000-000000000000}"/>
          </ac:spMkLst>
        </pc:spChg>
      </pc:sldChg>
      <pc:sldChg chg="modNotesTx">
        <pc:chgData name="Wolbert, Evie Diane" userId="102f0402-31d0-4b21-b106-54d95bb4d9b3" providerId="ADAL" clId="{5FE27A80-3B99-4724-81A2-6EDA10C77BA0}" dt="2024-12-18T17:05:10.582" v="1036" actId="20577"/>
        <pc:sldMkLst>
          <pc:docMk/>
          <pc:sldMk cId="0" sldId="263"/>
        </pc:sldMkLst>
      </pc:sldChg>
      <pc:sldChg chg="modNotesTx">
        <pc:chgData name="Wolbert, Evie Diane" userId="102f0402-31d0-4b21-b106-54d95bb4d9b3" providerId="ADAL" clId="{5FE27A80-3B99-4724-81A2-6EDA10C77BA0}" dt="2024-12-18T17:08:32.831" v="1082" actId="20577"/>
        <pc:sldMkLst>
          <pc:docMk/>
          <pc:sldMk cId="0" sldId="264"/>
        </pc:sldMkLst>
      </pc:sldChg>
      <pc:sldChg chg="ord modNotesTx">
        <pc:chgData name="Wolbert, Evie Diane" userId="102f0402-31d0-4b21-b106-54d95bb4d9b3" providerId="ADAL" clId="{5FE27A80-3B99-4724-81A2-6EDA10C77BA0}" dt="2024-12-16T15:59:07.152" v="753"/>
        <pc:sldMkLst>
          <pc:docMk/>
          <pc:sldMk cId="0" sldId="265"/>
        </pc:sldMkLst>
      </pc:sldChg>
      <pc:sldChg chg="addSp delSp modSp mod ord modNotesTx">
        <pc:chgData name="Wolbert, Evie Diane" userId="102f0402-31d0-4b21-b106-54d95bb4d9b3" providerId="ADAL" clId="{5FE27A80-3B99-4724-81A2-6EDA10C77BA0}" dt="2024-12-16T15:54:30.367" v="747"/>
        <pc:sldMkLst>
          <pc:docMk/>
          <pc:sldMk cId="1337526023" sldId="270"/>
        </pc:sldMkLst>
        <pc:spChg chg="mod">
          <ac:chgData name="Wolbert, Evie Diane" userId="102f0402-31d0-4b21-b106-54d95bb4d9b3" providerId="ADAL" clId="{5FE27A80-3B99-4724-81A2-6EDA10C77BA0}" dt="2024-12-16T15:39:21.554" v="575" actId="20577"/>
          <ac:spMkLst>
            <pc:docMk/>
            <pc:sldMk cId="1337526023" sldId="270"/>
            <ac:spMk id="5" creationId="{AE8B6731-602E-EA83-6136-BF6CE0070375}"/>
          </ac:spMkLst>
        </pc:spChg>
        <pc:spChg chg="mod ord">
          <ac:chgData name="Wolbert, Evie Diane" userId="102f0402-31d0-4b21-b106-54d95bb4d9b3" providerId="ADAL" clId="{5FE27A80-3B99-4724-81A2-6EDA10C77BA0}" dt="2024-12-16T15:18:35.049" v="242" actId="1036"/>
          <ac:spMkLst>
            <pc:docMk/>
            <pc:sldMk cId="1337526023" sldId="270"/>
            <ac:spMk id="6" creationId="{5086F123-88C8-A35C-1C8D-DDC30D36C413}"/>
          </ac:spMkLst>
        </pc:spChg>
        <pc:spChg chg="mod">
          <ac:chgData name="Wolbert, Evie Diane" userId="102f0402-31d0-4b21-b106-54d95bb4d9b3" providerId="ADAL" clId="{5FE27A80-3B99-4724-81A2-6EDA10C77BA0}" dt="2024-12-16T15:21:58.099" v="269" actId="1076"/>
          <ac:spMkLst>
            <pc:docMk/>
            <pc:sldMk cId="1337526023" sldId="270"/>
            <ac:spMk id="8" creationId="{15BF4778-A445-A399-2E40-CA677622D06B}"/>
          </ac:spMkLst>
        </pc:spChg>
        <pc:spChg chg="ord">
          <ac:chgData name="Wolbert, Evie Diane" userId="102f0402-31d0-4b21-b106-54d95bb4d9b3" providerId="ADAL" clId="{5FE27A80-3B99-4724-81A2-6EDA10C77BA0}" dt="2024-12-16T15:17:43.765" v="234" actId="166"/>
          <ac:spMkLst>
            <pc:docMk/>
            <pc:sldMk cId="1337526023" sldId="270"/>
            <ac:spMk id="9" creationId="{BABB8CCB-2404-B109-ACBC-A1114EA2B73A}"/>
          </ac:spMkLst>
        </pc:spChg>
        <pc:spChg chg="mod ord">
          <ac:chgData name="Wolbert, Evie Diane" userId="102f0402-31d0-4b21-b106-54d95bb4d9b3" providerId="ADAL" clId="{5FE27A80-3B99-4724-81A2-6EDA10C77BA0}" dt="2024-12-16T15:22:04.838" v="270" actId="1076"/>
          <ac:spMkLst>
            <pc:docMk/>
            <pc:sldMk cId="1337526023" sldId="270"/>
            <ac:spMk id="10" creationId="{B7B5D630-DF9D-48D2-C4B2-136F2CD4B7D9}"/>
          </ac:spMkLst>
        </pc:spChg>
        <pc:spChg chg="mod ord">
          <ac:chgData name="Wolbert, Evie Diane" userId="102f0402-31d0-4b21-b106-54d95bb4d9b3" providerId="ADAL" clId="{5FE27A80-3B99-4724-81A2-6EDA10C77BA0}" dt="2024-12-16T15:21:47.926" v="266" actId="166"/>
          <ac:spMkLst>
            <pc:docMk/>
            <pc:sldMk cId="1337526023" sldId="270"/>
            <ac:spMk id="13" creationId="{0097D697-02F5-6A7B-EAED-F59633610CE2}"/>
          </ac:spMkLst>
        </pc:spChg>
        <pc:spChg chg="add mod">
          <ac:chgData name="Wolbert, Evie Diane" userId="102f0402-31d0-4b21-b106-54d95bb4d9b3" providerId="ADAL" clId="{5FE27A80-3B99-4724-81A2-6EDA10C77BA0}" dt="2024-12-16T15:19:18.710" v="250" actId="1076"/>
          <ac:spMkLst>
            <pc:docMk/>
            <pc:sldMk cId="1337526023" sldId="270"/>
            <ac:spMk id="21" creationId="{036DB473-CF6A-6A08-55F5-BC5B5066DA3E}"/>
          </ac:spMkLst>
        </pc:spChg>
        <pc:spChg chg="add mod ord modCrop">
          <ac:chgData name="Wolbert, Evie Diane" userId="102f0402-31d0-4b21-b106-54d95bb4d9b3" providerId="ADAL" clId="{5FE27A80-3B99-4724-81A2-6EDA10C77BA0}" dt="2024-12-16T15:20:39.666" v="263" actId="732"/>
          <ac:spMkLst>
            <pc:docMk/>
            <pc:sldMk cId="1337526023" sldId="270"/>
            <ac:spMk id="22" creationId="{72F3F404-91FF-051E-5C23-402D29FFA326}"/>
          </ac:spMkLst>
        </pc:spChg>
        <pc:picChg chg="add mod ord">
          <ac:chgData name="Wolbert, Evie Diane" userId="102f0402-31d0-4b21-b106-54d95bb4d9b3" providerId="ADAL" clId="{5FE27A80-3B99-4724-81A2-6EDA10C77BA0}" dt="2024-12-16T15:20:29.319" v="262" actId="166"/>
          <ac:picMkLst>
            <pc:docMk/>
            <pc:sldMk cId="1337526023" sldId="270"/>
            <ac:picMk id="7" creationId="{7CF2A803-4E60-33F7-81C3-7C53EB1D6494}"/>
          </ac:picMkLst>
        </pc:picChg>
        <pc:picChg chg="add mod">
          <ac:chgData name="Wolbert, Evie Diane" userId="102f0402-31d0-4b21-b106-54d95bb4d9b3" providerId="ADAL" clId="{5FE27A80-3B99-4724-81A2-6EDA10C77BA0}" dt="2024-12-16T15:17:53.119" v="235" actId="1038"/>
          <ac:picMkLst>
            <pc:docMk/>
            <pc:sldMk cId="1337526023" sldId="270"/>
            <ac:picMk id="17" creationId="{0E1421C8-B29B-F59C-17CE-22B0AAFDB4D3}"/>
          </ac:picMkLst>
        </pc:picChg>
        <pc:picChg chg="mod ord">
          <ac:chgData name="Wolbert, Evie Diane" userId="102f0402-31d0-4b21-b106-54d95bb4d9b3" providerId="ADAL" clId="{5FE27A80-3B99-4724-81A2-6EDA10C77BA0}" dt="2024-12-16T15:21:32.453" v="264" actId="14826"/>
          <ac:picMkLst>
            <pc:docMk/>
            <pc:sldMk cId="1337526023" sldId="270"/>
            <ac:picMk id="18" creationId="{CF59CBEB-7D56-A89F-7772-05C3401E6515}"/>
          </ac:picMkLst>
        </pc:picChg>
        <pc:picChg chg="add mod">
          <ac:chgData name="Wolbert, Evie Diane" userId="102f0402-31d0-4b21-b106-54d95bb4d9b3" providerId="ADAL" clId="{5FE27A80-3B99-4724-81A2-6EDA10C77BA0}" dt="2024-12-16T15:20:20.239" v="260" actId="1036"/>
          <ac:picMkLst>
            <pc:docMk/>
            <pc:sldMk cId="1337526023" sldId="270"/>
            <ac:picMk id="20" creationId="{8F9846C3-F9D6-083F-0CA9-F9483691B349}"/>
          </ac:picMkLst>
        </pc:picChg>
      </pc:sldChg>
      <pc:sldChg chg="del">
        <pc:chgData name="Wolbert, Evie Diane" userId="102f0402-31d0-4b21-b106-54d95bb4d9b3" providerId="ADAL" clId="{5FE27A80-3B99-4724-81A2-6EDA10C77BA0}" dt="2024-12-18T16:46:15.337" v="816" actId="2696"/>
        <pc:sldMkLst>
          <pc:docMk/>
          <pc:sldMk cId="0" sldId="271"/>
        </pc:sldMkLst>
      </pc:sldChg>
      <pc:sldChg chg="addSp delSp modSp mod modNotesTx">
        <pc:chgData name="Wolbert, Evie Diane" userId="102f0402-31d0-4b21-b106-54d95bb4d9b3" providerId="ADAL" clId="{5FE27A80-3B99-4724-81A2-6EDA10C77BA0}" dt="2024-12-18T19:42:14.311" v="2032" actId="20577"/>
        <pc:sldMkLst>
          <pc:docMk/>
          <pc:sldMk cId="0" sldId="272"/>
        </pc:sldMkLst>
        <pc:spChg chg="mod">
          <ac:chgData name="Wolbert, Evie Diane" userId="102f0402-31d0-4b21-b106-54d95bb4d9b3" providerId="ADAL" clId="{5FE27A80-3B99-4724-81A2-6EDA10C77BA0}" dt="2024-12-16T15:26:07.019" v="285" actId="113"/>
          <ac:spMkLst>
            <pc:docMk/>
            <pc:sldMk cId="0" sldId="272"/>
            <ac:spMk id="9" creationId="{00000000-0000-0000-0000-000000000000}"/>
          </ac:spMkLst>
        </pc:spChg>
        <pc:picChg chg="add mod">
          <ac:chgData name="Wolbert, Evie Diane" userId="102f0402-31d0-4b21-b106-54d95bb4d9b3" providerId="ADAL" clId="{5FE27A80-3B99-4724-81A2-6EDA10C77BA0}" dt="2024-12-16T14:52:52.696" v="6" actId="1076"/>
          <ac:picMkLst>
            <pc:docMk/>
            <pc:sldMk cId="0" sldId="272"/>
            <ac:picMk id="6" creationId="{6281A377-663A-93EB-F143-D18505F524B2}"/>
          </ac:picMkLst>
        </pc:picChg>
      </pc:sldChg>
      <pc:sldChg chg="del">
        <pc:chgData name="Wolbert, Evie Diane" userId="102f0402-31d0-4b21-b106-54d95bb4d9b3" providerId="ADAL" clId="{5FE27A80-3B99-4724-81A2-6EDA10C77BA0}" dt="2024-12-16T14:58:20.988" v="39" actId="2696"/>
        <pc:sldMkLst>
          <pc:docMk/>
          <pc:sldMk cId="0" sldId="280"/>
        </pc:sldMkLst>
      </pc:sldChg>
      <pc:sldChg chg="add modNotesTx">
        <pc:chgData name="Wolbert, Evie Diane" userId="102f0402-31d0-4b21-b106-54d95bb4d9b3" providerId="ADAL" clId="{5FE27A80-3B99-4724-81A2-6EDA10C77BA0}" dt="2024-12-18T19:40:20.105" v="1820" actId="20577"/>
        <pc:sldMkLst>
          <pc:docMk/>
          <pc:sldMk cId="3008290542" sldId="281"/>
        </pc:sldMkLst>
      </pc:sldChg>
      <pc:sldChg chg="modNotesTx">
        <pc:chgData name="Wolbert, Evie Diane" userId="102f0402-31d0-4b21-b106-54d95bb4d9b3" providerId="ADAL" clId="{5FE27A80-3B99-4724-81A2-6EDA10C77BA0}" dt="2024-12-16T15:35:44.986" v="352" actId="20577"/>
        <pc:sldMkLst>
          <pc:docMk/>
          <pc:sldMk cId="0" sldId="282"/>
        </pc:sldMkLst>
      </pc:sldChg>
      <pc:sldChg chg="add ord">
        <pc:chgData name="Wolbert, Evie Diane" userId="102f0402-31d0-4b21-b106-54d95bb4d9b3" providerId="ADAL" clId="{5FE27A80-3B99-4724-81A2-6EDA10C77BA0}" dt="2024-12-16T14:56:58.681" v="33"/>
        <pc:sldMkLst>
          <pc:docMk/>
          <pc:sldMk cId="2693580532" sldId="283"/>
        </pc:sldMkLst>
      </pc:sldChg>
      <pc:sldChg chg="modSp mod modNotesTx">
        <pc:chgData name="Wolbert, Evie Diane" userId="102f0402-31d0-4b21-b106-54d95bb4d9b3" providerId="ADAL" clId="{5FE27A80-3B99-4724-81A2-6EDA10C77BA0}" dt="2024-12-16T15:44:16.405" v="663" actId="20577"/>
        <pc:sldMkLst>
          <pc:docMk/>
          <pc:sldMk cId="0" sldId="284"/>
        </pc:sldMkLst>
        <pc:spChg chg="mod">
          <ac:chgData name="Wolbert, Evie Diane" userId="102f0402-31d0-4b21-b106-54d95bb4d9b3" providerId="ADAL" clId="{5FE27A80-3B99-4724-81A2-6EDA10C77BA0}" dt="2024-12-16T14:57:32.189" v="34" actId="2711"/>
          <ac:spMkLst>
            <pc:docMk/>
            <pc:sldMk cId="0" sldId="284"/>
            <ac:spMk id="6" creationId="{00000000-0000-0000-0000-000000000000}"/>
          </ac:spMkLst>
        </pc:spChg>
      </pc:sldChg>
      <pc:sldChg chg="add ord">
        <pc:chgData name="Wolbert, Evie Diane" userId="102f0402-31d0-4b21-b106-54d95bb4d9b3" providerId="ADAL" clId="{5FE27A80-3B99-4724-81A2-6EDA10C77BA0}" dt="2024-12-16T14:57:57.612" v="37"/>
        <pc:sldMkLst>
          <pc:docMk/>
          <pc:sldMk cId="214212669" sldId="285"/>
        </pc:sldMkLst>
      </pc:sldChg>
      <pc:sldChg chg="add ord modNotesTx">
        <pc:chgData name="Wolbert, Evie Diane" userId="102f0402-31d0-4b21-b106-54d95bb4d9b3" providerId="ADAL" clId="{5FE27A80-3B99-4724-81A2-6EDA10C77BA0}" dt="2024-12-16T18:13:37.369" v="757" actId="20577"/>
        <pc:sldMkLst>
          <pc:docMk/>
          <pc:sldMk cId="1499354613" sldId="287"/>
        </pc:sldMkLst>
      </pc:sldChg>
      <pc:sldChg chg="modNotesTx">
        <pc:chgData name="Wolbert, Evie Diane" userId="102f0402-31d0-4b21-b106-54d95bb4d9b3" providerId="ADAL" clId="{5FE27A80-3B99-4724-81A2-6EDA10C77BA0}" dt="2024-12-16T15:51:39.965" v="740"/>
        <pc:sldMkLst>
          <pc:docMk/>
          <pc:sldMk cId="0" sldId="288"/>
        </pc:sldMkLst>
      </pc:sldChg>
      <pc:sldChg chg="del">
        <pc:chgData name="Wolbert, Evie Diane" userId="102f0402-31d0-4b21-b106-54d95bb4d9b3" providerId="ADAL" clId="{5FE27A80-3B99-4724-81A2-6EDA10C77BA0}" dt="2024-12-16T15:08:20.077" v="181"/>
        <pc:sldMkLst>
          <pc:docMk/>
          <pc:sldMk cId="0" sldId="289"/>
        </pc:sldMkLst>
      </pc:sldChg>
      <pc:sldChg chg="add ord modNotesTx">
        <pc:chgData name="Wolbert, Evie Diane" userId="102f0402-31d0-4b21-b106-54d95bb4d9b3" providerId="ADAL" clId="{5FE27A80-3B99-4724-81A2-6EDA10C77BA0}" dt="2024-12-16T15:54:03.076" v="744"/>
        <pc:sldMkLst>
          <pc:docMk/>
          <pc:sldMk cId="1657253987" sldId="289"/>
        </pc:sldMkLst>
      </pc:sldChg>
      <pc:sldChg chg="modSp add mod ord modNotesTx">
        <pc:chgData name="Wolbert, Evie Diane" userId="102f0402-31d0-4b21-b106-54d95bb4d9b3" providerId="ADAL" clId="{5FE27A80-3B99-4724-81A2-6EDA10C77BA0}" dt="2024-12-16T15:54:36.268" v="748"/>
        <pc:sldMkLst>
          <pc:docMk/>
          <pc:sldMk cId="1956000031" sldId="290"/>
        </pc:sldMkLst>
        <pc:spChg chg="mod">
          <ac:chgData name="Wolbert, Evie Diane" userId="102f0402-31d0-4b21-b106-54d95bb4d9b3" providerId="ADAL" clId="{5FE27A80-3B99-4724-81A2-6EDA10C77BA0}" dt="2024-12-16T15:23:23.679" v="281" actId="14100"/>
          <ac:spMkLst>
            <pc:docMk/>
            <pc:sldMk cId="1956000031" sldId="290"/>
            <ac:spMk id="13" creationId="{C9B992EE-9E85-4905-F75C-4AAE76F0EB60}"/>
          </ac:spMkLst>
        </pc:spChg>
        <pc:picChg chg="mod">
          <ac:chgData name="Wolbert, Evie Diane" userId="102f0402-31d0-4b21-b106-54d95bb4d9b3" providerId="ADAL" clId="{5FE27A80-3B99-4724-81A2-6EDA10C77BA0}" dt="2024-12-16T15:23:08.153" v="275" actId="14100"/>
          <ac:picMkLst>
            <pc:docMk/>
            <pc:sldMk cId="1956000031" sldId="290"/>
            <ac:picMk id="18" creationId="{761430A0-E2E1-8F32-AF24-60F721ACC2F6}"/>
          </ac:picMkLst>
        </pc:picChg>
      </pc:sldChg>
      <pc:sldChg chg="add">
        <pc:chgData name="Wolbert, Evie Diane" userId="102f0402-31d0-4b21-b106-54d95bb4d9b3" providerId="ADAL" clId="{5FE27A80-3B99-4724-81A2-6EDA10C77BA0}" dt="2024-12-16T15:59:02.067" v="751" actId="2890"/>
        <pc:sldMkLst>
          <pc:docMk/>
          <pc:sldMk cId="595501449" sldId="291"/>
        </pc:sldMkLst>
      </pc:sldChg>
      <pc:sldChg chg="modSp add mod ord">
        <pc:chgData name="Wolbert, Evie Diane" userId="102f0402-31d0-4b21-b106-54d95bb4d9b3" providerId="ADAL" clId="{5FE27A80-3B99-4724-81A2-6EDA10C77BA0}" dt="2024-12-18T16:38:22.527" v="781" actId="20577"/>
        <pc:sldMkLst>
          <pc:docMk/>
          <pc:sldMk cId="2902341467" sldId="292"/>
        </pc:sldMkLst>
        <pc:spChg chg="mod">
          <ac:chgData name="Wolbert, Evie Diane" userId="102f0402-31d0-4b21-b106-54d95bb4d9b3" providerId="ADAL" clId="{5FE27A80-3B99-4724-81A2-6EDA10C77BA0}" dt="2024-12-18T16:38:22.527" v="781" actId="20577"/>
          <ac:spMkLst>
            <pc:docMk/>
            <pc:sldMk cId="2902341467" sldId="292"/>
            <ac:spMk id="9" creationId="{2F050722-B341-936D-0F9E-537F02735AC2}"/>
          </ac:spMkLst>
        </pc:spChg>
      </pc:sldChg>
      <pc:sldChg chg="modSp add mod ord">
        <pc:chgData name="Wolbert, Evie Diane" userId="102f0402-31d0-4b21-b106-54d95bb4d9b3" providerId="ADAL" clId="{5FE27A80-3B99-4724-81A2-6EDA10C77BA0}" dt="2024-12-18T16:38:46.822" v="805" actId="20577"/>
        <pc:sldMkLst>
          <pc:docMk/>
          <pc:sldMk cId="3142005055" sldId="293"/>
        </pc:sldMkLst>
        <pc:spChg chg="mod">
          <ac:chgData name="Wolbert, Evie Diane" userId="102f0402-31d0-4b21-b106-54d95bb4d9b3" providerId="ADAL" clId="{5FE27A80-3B99-4724-81A2-6EDA10C77BA0}" dt="2024-12-18T16:38:46.822" v="805" actId="20577"/>
          <ac:spMkLst>
            <pc:docMk/>
            <pc:sldMk cId="3142005055" sldId="293"/>
            <ac:spMk id="9" creationId="{BFC1A7C6-2C15-C344-AAA8-D637D81E2D1C}"/>
          </ac:spMkLst>
        </pc:spChg>
      </pc:sldChg>
      <pc:sldChg chg="modSp del mod modNotesTx">
        <pc:chgData name="Wolbert, Evie Diane" userId="102f0402-31d0-4b21-b106-54d95bb4d9b3" providerId="ADAL" clId="{5FE27A80-3B99-4724-81A2-6EDA10C77BA0}" dt="2024-12-18T17:28:35.593" v="1469" actId="20577"/>
        <pc:sldMkLst>
          <pc:docMk/>
          <pc:sldMk cId="0" sldId="297"/>
        </pc:sldMkLst>
        <pc:spChg chg="mod">
          <ac:chgData name="Wolbert, Evie Diane" userId="102f0402-31d0-4b21-b106-54d95bb4d9b3" providerId="ADAL" clId="{5FE27A80-3B99-4724-81A2-6EDA10C77BA0}" dt="2024-12-18T16:42:56.157" v="810"/>
          <ac:spMkLst>
            <pc:docMk/>
            <pc:sldMk cId="0" sldId="297"/>
            <ac:spMk id="2" creationId="{00000000-0000-0000-0000-000000000000}"/>
          </ac:spMkLst>
        </pc:spChg>
        <pc:spChg chg="mod">
          <ac:chgData name="Wolbert, Evie Diane" userId="102f0402-31d0-4b21-b106-54d95bb4d9b3" providerId="ADAL" clId="{5FE27A80-3B99-4724-81A2-6EDA10C77BA0}" dt="2024-12-18T17:28:35.593" v="1469" actId="20577"/>
          <ac:spMkLst>
            <pc:docMk/>
            <pc:sldMk cId="0" sldId="297"/>
            <ac:spMk id="4" creationId="{00000000-0000-0000-0000-000000000000}"/>
          </ac:spMkLst>
        </pc:spChg>
      </pc:sldChg>
      <pc:sldChg chg="add ord">
        <pc:chgData name="Wolbert, Evie Diane" userId="102f0402-31d0-4b21-b106-54d95bb4d9b3" providerId="ADAL" clId="{5FE27A80-3B99-4724-81A2-6EDA10C77BA0}" dt="2024-12-18T16:46:12.450" v="815"/>
        <pc:sldMkLst>
          <pc:docMk/>
          <pc:sldMk cId="3577706467" sldId="298"/>
        </pc:sldMkLst>
      </pc:sldChg>
      <pc:sldChg chg="add ord">
        <pc:chgData name="Wolbert, Evie Diane" userId="102f0402-31d0-4b21-b106-54d95bb4d9b3" providerId="ADAL" clId="{5FE27A80-3B99-4724-81A2-6EDA10C77BA0}" dt="2024-12-18T16:46:47.876" v="819"/>
        <pc:sldMkLst>
          <pc:docMk/>
          <pc:sldMk cId="77705969" sldId="299"/>
        </pc:sldMkLst>
      </pc:sldChg>
      <pc:sldChg chg="add ord">
        <pc:chgData name="Wolbert, Evie Diane" userId="102f0402-31d0-4b21-b106-54d95bb4d9b3" providerId="ADAL" clId="{5FE27A80-3B99-4724-81A2-6EDA10C77BA0}" dt="2024-12-18T16:46:55.948" v="822"/>
        <pc:sldMkLst>
          <pc:docMk/>
          <pc:sldMk cId="1348375383" sldId="300"/>
        </pc:sldMkLst>
      </pc:sldChg>
      <pc:sldChg chg="modSp mod modNotesTx">
        <pc:chgData name="Wolbert, Evie Diane" userId="102f0402-31d0-4b21-b106-54d95bb4d9b3" providerId="ADAL" clId="{5FE27A80-3B99-4724-81A2-6EDA10C77BA0}" dt="2024-12-18T16:48:56.258" v="835" actId="20577"/>
        <pc:sldMkLst>
          <pc:docMk/>
          <pc:sldMk cId="0" sldId="301"/>
        </pc:sldMkLst>
        <pc:spChg chg="mod">
          <ac:chgData name="Wolbert, Evie Diane" userId="102f0402-31d0-4b21-b106-54d95bb4d9b3" providerId="ADAL" clId="{5FE27A80-3B99-4724-81A2-6EDA10C77BA0}" dt="2024-12-18T16:48:06.839" v="827" actId="1037"/>
          <ac:spMkLst>
            <pc:docMk/>
            <pc:sldMk cId="0" sldId="301"/>
            <ac:spMk id="10" creationId="{00000000-0000-0000-0000-000000000000}"/>
          </ac:spMkLst>
        </pc:spChg>
      </pc:sldChg>
      <pc:sldChg chg="modSp mod modNotesTx">
        <pc:chgData name="Wolbert, Evie Diane" userId="102f0402-31d0-4b21-b106-54d95bb4d9b3" providerId="ADAL" clId="{5FE27A80-3B99-4724-81A2-6EDA10C77BA0}" dt="2024-12-18T16:50:52.787" v="870" actId="1035"/>
        <pc:sldMkLst>
          <pc:docMk/>
          <pc:sldMk cId="0" sldId="302"/>
        </pc:sldMkLst>
        <pc:spChg chg="mod">
          <ac:chgData name="Wolbert, Evie Diane" userId="102f0402-31d0-4b21-b106-54d95bb4d9b3" providerId="ADAL" clId="{5FE27A80-3B99-4724-81A2-6EDA10C77BA0}" dt="2024-12-18T16:50:44.960" v="866" actId="1038"/>
          <ac:spMkLst>
            <pc:docMk/>
            <pc:sldMk cId="0" sldId="302"/>
            <ac:spMk id="8" creationId="{00000000-0000-0000-0000-000000000000}"/>
          </ac:spMkLst>
        </pc:spChg>
        <pc:spChg chg="mod">
          <ac:chgData name="Wolbert, Evie Diane" userId="102f0402-31d0-4b21-b106-54d95bb4d9b3" providerId="ADAL" clId="{5FE27A80-3B99-4724-81A2-6EDA10C77BA0}" dt="2024-12-18T16:50:52.787" v="870" actId="1035"/>
          <ac:spMkLst>
            <pc:docMk/>
            <pc:sldMk cId="0" sldId="302"/>
            <ac:spMk id="10" creationId="{00000000-0000-0000-0000-000000000000}"/>
          </ac:spMkLst>
        </pc:spChg>
      </pc:sldChg>
      <pc:sldChg chg="modSp mod modNotesTx">
        <pc:chgData name="Wolbert, Evie Diane" userId="102f0402-31d0-4b21-b106-54d95bb4d9b3" providerId="ADAL" clId="{5FE27A80-3B99-4724-81A2-6EDA10C77BA0}" dt="2024-12-18T16:53:06.384" v="899" actId="20577"/>
        <pc:sldMkLst>
          <pc:docMk/>
          <pc:sldMk cId="0" sldId="303"/>
        </pc:sldMkLst>
        <pc:spChg chg="mod">
          <ac:chgData name="Wolbert, Evie Diane" userId="102f0402-31d0-4b21-b106-54d95bb4d9b3" providerId="ADAL" clId="{5FE27A80-3B99-4724-81A2-6EDA10C77BA0}" dt="2024-12-18T16:52:18.143" v="886" actId="1076"/>
          <ac:spMkLst>
            <pc:docMk/>
            <pc:sldMk cId="0" sldId="303"/>
            <ac:spMk id="12" creationId="{00000000-0000-0000-0000-000000000000}"/>
          </ac:spMkLst>
        </pc:spChg>
      </pc:sldChg>
      <pc:sldChg chg="modSp mod modNotesTx">
        <pc:chgData name="Wolbert, Evie Diane" userId="102f0402-31d0-4b21-b106-54d95bb4d9b3" providerId="ADAL" clId="{5FE27A80-3B99-4724-81A2-6EDA10C77BA0}" dt="2024-12-18T17:01:19.269" v="954" actId="20577"/>
        <pc:sldMkLst>
          <pc:docMk/>
          <pc:sldMk cId="0" sldId="304"/>
        </pc:sldMkLst>
        <pc:spChg chg="mod">
          <ac:chgData name="Wolbert, Evie Diane" userId="102f0402-31d0-4b21-b106-54d95bb4d9b3" providerId="ADAL" clId="{5FE27A80-3B99-4724-81A2-6EDA10C77BA0}" dt="2024-12-18T16:53:31.016" v="901" actId="403"/>
          <ac:spMkLst>
            <pc:docMk/>
            <pc:sldMk cId="0" sldId="304"/>
            <ac:spMk id="7" creationId="{00000000-0000-0000-0000-000000000000}"/>
          </ac:spMkLst>
        </pc:spChg>
      </pc:sldChg>
      <pc:sldChg chg="add del setBg modNotesTx">
        <pc:chgData name="Wolbert, Evie Diane" userId="102f0402-31d0-4b21-b106-54d95bb4d9b3" providerId="ADAL" clId="{5FE27A80-3B99-4724-81A2-6EDA10C77BA0}" dt="2024-12-18T17:01:34.844" v="972" actId="20577"/>
        <pc:sldMkLst>
          <pc:docMk/>
          <pc:sldMk cId="0" sldId="305"/>
        </pc:sldMkLst>
      </pc:sldChg>
      <pc:sldChg chg="modNotesTx">
        <pc:chgData name="Wolbert, Evie Diane" userId="102f0402-31d0-4b21-b106-54d95bb4d9b3" providerId="ADAL" clId="{5FE27A80-3B99-4724-81A2-6EDA10C77BA0}" dt="2024-12-18T17:03:39.180" v="1017" actId="20577"/>
        <pc:sldMkLst>
          <pc:docMk/>
          <pc:sldMk cId="0" sldId="306"/>
        </pc:sldMkLst>
      </pc:sldChg>
      <pc:sldChg chg="add ord">
        <pc:chgData name="Wolbert, Evie Diane" userId="102f0402-31d0-4b21-b106-54d95bb4d9b3" providerId="ADAL" clId="{5FE27A80-3B99-4724-81A2-6EDA10C77BA0}" dt="2024-12-18T17:10:06.258" v="1085"/>
        <pc:sldMkLst>
          <pc:docMk/>
          <pc:sldMk cId="3181764546" sldId="307"/>
        </pc:sldMkLst>
      </pc:sldChg>
      <pc:sldChg chg="add ord">
        <pc:chgData name="Wolbert, Evie Diane" userId="102f0402-31d0-4b21-b106-54d95bb4d9b3" providerId="ADAL" clId="{5FE27A80-3B99-4724-81A2-6EDA10C77BA0}" dt="2024-12-18T17:10:20.083" v="1088"/>
        <pc:sldMkLst>
          <pc:docMk/>
          <pc:sldMk cId="2926390817" sldId="308"/>
        </pc:sldMkLst>
      </pc:sldChg>
      <pc:sldChg chg="add ord">
        <pc:chgData name="Wolbert, Evie Diane" userId="102f0402-31d0-4b21-b106-54d95bb4d9b3" providerId="ADAL" clId="{5FE27A80-3B99-4724-81A2-6EDA10C77BA0}" dt="2024-12-18T17:10:32.283" v="1091"/>
        <pc:sldMkLst>
          <pc:docMk/>
          <pc:sldMk cId="2388381390" sldId="309"/>
        </pc:sldMkLst>
      </pc:sldChg>
      <pc:sldChg chg="add ord">
        <pc:chgData name="Wolbert, Evie Diane" userId="102f0402-31d0-4b21-b106-54d95bb4d9b3" providerId="ADAL" clId="{5FE27A80-3B99-4724-81A2-6EDA10C77BA0}" dt="2024-12-18T17:12:41.952" v="1094"/>
        <pc:sldMkLst>
          <pc:docMk/>
          <pc:sldMk cId="2858441923" sldId="311"/>
        </pc:sldMkLst>
      </pc:sldChg>
      <pc:sldChg chg="add ord">
        <pc:chgData name="Wolbert, Evie Diane" userId="102f0402-31d0-4b21-b106-54d95bb4d9b3" providerId="ADAL" clId="{5FE27A80-3B99-4724-81A2-6EDA10C77BA0}" dt="2024-12-18T17:12:56.548" v="1097"/>
        <pc:sldMkLst>
          <pc:docMk/>
          <pc:sldMk cId="372453344" sldId="312"/>
        </pc:sldMkLst>
      </pc:sldChg>
      <pc:sldChg chg="add ord">
        <pc:chgData name="Wolbert, Evie Diane" userId="102f0402-31d0-4b21-b106-54d95bb4d9b3" providerId="ADAL" clId="{5FE27A80-3B99-4724-81A2-6EDA10C77BA0}" dt="2024-12-18T17:13:08.321" v="1100"/>
        <pc:sldMkLst>
          <pc:docMk/>
          <pc:sldMk cId="1675077188" sldId="313"/>
        </pc:sldMkLst>
      </pc:sldChg>
      <pc:sldChg chg="add ord">
        <pc:chgData name="Wolbert, Evie Diane" userId="102f0402-31d0-4b21-b106-54d95bb4d9b3" providerId="ADAL" clId="{5FE27A80-3B99-4724-81A2-6EDA10C77BA0}" dt="2024-12-18T17:13:21.745" v="1103"/>
        <pc:sldMkLst>
          <pc:docMk/>
          <pc:sldMk cId="288883572" sldId="314"/>
        </pc:sldMkLst>
      </pc:sldChg>
      <pc:sldChg chg="add ord">
        <pc:chgData name="Wolbert, Evie Diane" userId="102f0402-31d0-4b21-b106-54d95bb4d9b3" providerId="ADAL" clId="{5FE27A80-3B99-4724-81A2-6EDA10C77BA0}" dt="2024-12-18T17:13:34.660" v="1106"/>
        <pc:sldMkLst>
          <pc:docMk/>
          <pc:sldMk cId="2437388844" sldId="315"/>
        </pc:sldMkLst>
      </pc:sldChg>
      <pc:sldChg chg="add del ord">
        <pc:chgData name="Wolbert, Evie Diane" userId="102f0402-31d0-4b21-b106-54d95bb4d9b3" providerId="ADAL" clId="{5FE27A80-3B99-4724-81A2-6EDA10C77BA0}" dt="2024-12-18T17:22:13.293" v="1403" actId="2696"/>
        <pc:sldMkLst>
          <pc:docMk/>
          <pc:sldMk cId="663575190" sldId="316"/>
        </pc:sldMkLst>
      </pc:sldChg>
      <pc:sldChg chg="add ord">
        <pc:chgData name="Wolbert, Evie Diane" userId="102f0402-31d0-4b21-b106-54d95bb4d9b3" providerId="ADAL" clId="{5FE27A80-3B99-4724-81A2-6EDA10C77BA0}" dt="2024-12-18T17:15:58.441" v="1112"/>
        <pc:sldMkLst>
          <pc:docMk/>
          <pc:sldMk cId="2380843725" sldId="317"/>
        </pc:sldMkLst>
      </pc:sldChg>
      <pc:sldChg chg="addSp modSp add mod ord modNotesTx">
        <pc:chgData name="Wolbert, Evie Diane" userId="102f0402-31d0-4b21-b106-54d95bb4d9b3" providerId="ADAL" clId="{5FE27A80-3B99-4724-81A2-6EDA10C77BA0}" dt="2024-12-18T17:21:48.333" v="1399" actId="1036"/>
        <pc:sldMkLst>
          <pc:docMk/>
          <pc:sldMk cId="445238618" sldId="318"/>
        </pc:sldMkLst>
        <pc:spChg chg="mod">
          <ac:chgData name="Wolbert, Evie Diane" userId="102f0402-31d0-4b21-b106-54d95bb4d9b3" providerId="ADAL" clId="{5FE27A80-3B99-4724-81A2-6EDA10C77BA0}" dt="2024-12-18T17:19:53.870" v="1335" actId="20577"/>
          <ac:spMkLst>
            <pc:docMk/>
            <pc:sldMk cId="445238618" sldId="318"/>
            <ac:spMk id="5" creationId="{CAD86248-755D-AD90-6104-3FD64EA9C4D2}"/>
          </ac:spMkLst>
        </pc:spChg>
        <pc:spChg chg="mod">
          <ac:chgData name="Wolbert, Evie Diane" userId="102f0402-31d0-4b21-b106-54d95bb4d9b3" providerId="ADAL" clId="{5FE27A80-3B99-4724-81A2-6EDA10C77BA0}" dt="2024-12-18T17:21:48.333" v="1399" actId="1036"/>
          <ac:spMkLst>
            <pc:docMk/>
            <pc:sldMk cId="445238618" sldId="318"/>
            <ac:spMk id="13" creationId="{52FCE721-9696-23F4-F154-F5436952558D}"/>
          </ac:spMkLst>
        </pc:spChg>
        <pc:picChg chg="add mod">
          <ac:chgData name="Wolbert, Evie Diane" userId="102f0402-31d0-4b21-b106-54d95bb4d9b3" providerId="ADAL" clId="{5FE27A80-3B99-4724-81A2-6EDA10C77BA0}" dt="2024-12-18T17:18:29.257" v="1137" actId="14100"/>
          <ac:picMkLst>
            <pc:docMk/>
            <pc:sldMk cId="445238618" sldId="318"/>
            <ac:picMk id="3" creationId="{72A1292F-C2B8-66E0-47CA-7005DD040F89}"/>
          </ac:picMkLst>
        </pc:picChg>
        <pc:picChg chg="mod">
          <ac:chgData name="Wolbert, Evie Diane" userId="102f0402-31d0-4b21-b106-54d95bb4d9b3" providerId="ADAL" clId="{5FE27A80-3B99-4724-81A2-6EDA10C77BA0}" dt="2024-12-18T17:18:15.765" v="1134" actId="1076"/>
          <ac:picMkLst>
            <pc:docMk/>
            <pc:sldMk cId="445238618" sldId="318"/>
            <ac:picMk id="17" creationId="{41C978E5-2D2D-987F-B23E-7E260D61E026}"/>
          </ac:picMkLst>
        </pc:picChg>
        <pc:picChg chg="mod modCrop">
          <ac:chgData name="Wolbert, Evie Diane" userId="102f0402-31d0-4b21-b106-54d95bb4d9b3" providerId="ADAL" clId="{5FE27A80-3B99-4724-81A2-6EDA10C77BA0}" dt="2024-12-18T17:21:42.583" v="1396" actId="18131"/>
          <ac:picMkLst>
            <pc:docMk/>
            <pc:sldMk cId="445238618" sldId="318"/>
            <ac:picMk id="18" creationId="{3CF9F9C7-49E2-5347-8102-057AFAAA97B1}"/>
          </ac:picMkLst>
        </pc:picChg>
        <pc:picChg chg="mod">
          <ac:chgData name="Wolbert, Evie Diane" userId="102f0402-31d0-4b21-b106-54d95bb4d9b3" providerId="ADAL" clId="{5FE27A80-3B99-4724-81A2-6EDA10C77BA0}" dt="2024-12-18T17:18:21.536" v="1135" actId="14100"/>
          <ac:picMkLst>
            <pc:docMk/>
            <pc:sldMk cId="445238618" sldId="318"/>
            <ac:picMk id="20" creationId="{2C6C7216-279B-7F9A-988F-366C757B0720}"/>
          </ac:picMkLst>
        </pc:picChg>
      </pc:sldChg>
      <pc:sldChg chg="add ord">
        <pc:chgData name="Wolbert, Evie Diane" userId="102f0402-31d0-4b21-b106-54d95bb4d9b3" providerId="ADAL" clId="{5FE27A80-3B99-4724-81A2-6EDA10C77BA0}" dt="2024-12-18T17:16:29.611" v="1118"/>
        <pc:sldMkLst>
          <pc:docMk/>
          <pc:sldMk cId="3953196552" sldId="319"/>
        </pc:sldMkLst>
      </pc:sldChg>
      <pc:sldChg chg="modSp add mod ord">
        <pc:chgData name="Wolbert, Evie Diane" userId="102f0402-31d0-4b21-b106-54d95bb4d9b3" providerId="ADAL" clId="{5FE27A80-3B99-4724-81A2-6EDA10C77BA0}" dt="2024-12-18T17:22:36.418" v="1405" actId="18131"/>
        <pc:sldMkLst>
          <pc:docMk/>
          <pc:sldMk cId="3553184827" sldId="320"/>
        </pc:sldMkLst>
        <pc:picChg chg="mod modCrop">
          <ac:chgData name="Wolbert, Evie Diane" userId="102f0402-31d0-4b21-b106-54d95bb4d9b3" providerId="ADAL" clId="{5FE27A80-3B99-4724-81A2-6EDA10C77BA0}" dt="2024-12-18T17:22:36.418" v="1405" actId="18131"/>
          <ac:picMkLst>
            <pc:docMk/>
            <pc:sldMk cId="3553184827" sldId="320"/>
            <ac:picMk id="18" creationId="{DB805AB6-68C5-43AA-181D-F6127218E800}"/>
          </ac:picMkLst>
        </pc:picChg>
      </pc:sldChg>
      <pc:sldChg chg="modSp add mod ord">
        <pc:chgData name="Wolbert, Evie Diane" userId="102f0402-31d0-4b21-b106-54d95bb4d9b3" providerId="ADAL" clId="{5FE27A80-3B99-4724-81A2-6EDA10C77BA0}" dt="2024-12-18T17:23:49.463" v="1429" actId="20577"/>
        <pc:sldMkLst>
          <pc:docMk/>
          <pc:sldMk cId="1835227297" sldId="321"/>
        </pc:sldMkLst>
        <pc:spChg chg="mod">
          <ac:chgData name="Wolbert, Evie Diane" userId="102f0402-31d0-4b21-b106-54d95bb4d9b3" providerId="ADAL" clId="{5FE27A80-3B99-4724-81A2-6EDA10C77BA0}" dt="2024-12-18T17:23:49.463" v="1429" actId="20577"/>
          <ac:spMkLst>
            <pc:docMk/>
            <pc:sldMk cId="1835227297" sldId="321"/>
            <ac:spMk id="9" creationId="{94E994FF-E762-F0D9-A976-A67C58FC2CF9}"/>
          </ac:spMkLst>
        </pc:spChg>
      </pc:sldChg>
      <pc:sldChg chg="add ord">
        <pc:chgData name="Wolbert, Evie Diane" userId="102f0402-31d0-4b21-b106-54d95bb4d9b3" providerId="ADAL" clId="{5FE27A80-3B99-4724-81A2-6EDA10C77BA0}" dt="2024-12-18T17:24:02.462" v="1432"/>
        <pc:sldMkLst>
          <pc:docMk/>
          <pc:sldMk cId="2635380936" sldId="322"/>
        </pc:sldMkLst>
      </pc:sldChg>
      <pc:sldChg chg="del">
        <pc:chgData name="Wolbert, Evie Diane" userId="102f0402-31d0-4b21-b106-54d95bb4d9b3" providerId="ADAL" clId="{5FE27A80-3B99-4724-81A2-6EDA10C77BA0}" dt="2024-12-18T17:25:22.885" v="1433" actId="2696"/>
        <pc:sldMkLst>
          <pc:docMk/>
          <pc:sldMk cId="0" sldId="325"/>
        </pc:sldMkLst>
      </pc:sldChg>
      <pc:sldChg chg="modNotesTx">
        <pc:chgData name="Wolbert, Evie Diane" userId="102f0402-31d0-4b21-b106-54d95bb4d9b3" providerId="ADAL" clId="{5FE27A80-3B99-4724-81A2-6EDA10C77BA0}" dt="2024-12-18T17:36:55.960" v="1519"/>
        <pc:sldMkLst>
          <pc:docMk/>
          <pc:sldMk cId="0" sldId="349"/>
        </pc:sldMkLst>
      </pc:sldChg>
      <pc:sldChg chg="add ord modNotesTx">
        <pc:chgData name="Wolbert, Evie Diane" userId="102f0402-31d0-4b21-b106-54d95bb4d9b3" providerId="ADAL" clId="{5FE27A80-3B99-4724-81A2-6EDA10C77BA0}" dt="2024-12-18T17:37:10.444" v="1521"/>
        <pc:sldMkLst>
          <pc:docMk/>
          <pc:sldMk cId="3858482516" sldId="350"/>
        </pc:sldMkLst>
      </pc:sldChg>
      <pc:sldChg chg="ord">
        <pc:chgData name="Wolbert, Evie Diane" userId="102f0402-31d0-4b21-b106-54d95bb4d9b3" providerId="ADAL" clId="{5FE27A80-3B99-4724-81A2-6EDA10C77BA0}" dt="2024-12-18T17:40:16.515" v="1524"/>
        <pc:sldMkLst>
          <pc:docMk/>
          <pc:sldMk cId="264423046" sldId="351"/>
        </pc:sldMkLst>
      </pc:sldChg>
      <pc:sldChg chg="add">
        <pc:chgData name="Wolbert, Evie Diane" userId="102f0402-31d0-4b21-b106-54d95bb4d9b3" providerId="ADAL" clId="{5FE27A80-3B99-4724-81A2-6EDA10C77BA0}" dt="2024-12-18T17:40:10.172" v="1522" actId="2890"/>
        <pc:sldMkLst>
          <pc:docMk/>
          <pc:sldMk cId="4194722742" sldId="352"/>
        </pc:sldMkLst>
      </pc:sldChg>
      <pc:sldChg chg="modNotesTx">
        <pc:chgData name="Wolbert, Evie Diane" userId="102f0402-31d0-4b21-b106-54d95bb4d9b3" providerId="ADAL" clId="{5FE27A80-3B99-4724-81A2-6EDA10C77BA0}" dt="2024-12-18T19:16:49.075" v="1564" actId="20577"/>
        <pc:sldMkLst>
          <pc:docMk/>
          <pc:sldMk cId="0" sldId="353"/>
        </pc:sldMkLst>
      </pc:sldChg>
      <pc:sldChg chg="modNotesTx">
        <pc:chgData name="Wolbert, Evie Diane" userId="102f0402-31d0-4b21-b106-54d95bb4d9b3" providerId="ADAL" clId="{5FE27A80-3B99-4724-81A2-6EDA10C77BA0}" dt="2024-12-18T19:17:52.610" v="1578" actId="20577"/>
        <pc:sldMkLst>
          <pc:docMk/>
          <pc:sldMk cId="0" sldId="354"/>
        </pc:sldMkLst>
      </pc:sldChg>
      <pc:sldChg chg="modNotesTx">
        <pc:chgData name="Wolbert, Evie Diane" userId="102f0402-31d0-4b21-b106-54d95bb4d9b3" providerId="ADAL" clId="{5FE27A80-3B99-4724-81A2-6EDA10C77BA0}" dt="2024-12-18T19:20:46.538" v="1644" actId="20577"/>
        <pc:sldMkLst>
          <pc:docMk/>
          <pc:sldMk cId="0" sldId="355"/>
        </pc:sldMkLst>
      </pc:sldChg>
      <pc:sldChg chg="modNotesTx">
        <pc:chgData name="Wolbert, Evie Diane" userId="102f0402-31d0-4b21-b106-54d95bb4d9b3" providerId="ADAL" clId="{5FE27A80-3B99-4724-81A2-6EDA10C77BA0}" dt="2024-12-18T19:22:50.696" v="1683" actId="20577"/>
        <pc:sldMkLst>
          <pc:docMk/>
          <pc:sldMk cId="0" sldId="356"/>
        </pc:sldMkLst>
      </pc:sldChg>
      <pc:sldChg chg="add del setBg modNotesTx">
        <pc:chgData name="Wolbert, Evie Diane" userId="102f0402-31d0-4b21-b106-54d95bb4d9b3" providerId="ADAL" clId="{5FE27A80-3B99-4724-81A2-6EDA10C77BA0}" dt="2024-12-18T19:23:48.990" v="1699" actId="20577"/>
        <pc:sldMkLst>
          <pc:docMk/>
          <pc:sldMk cId="0" sldId="357"/>
        </pc:sldMkLst>
      </pc:sldChg>
      <pc:sldChg chg="add ord">
        <pc:chgData name="Wolbert, Evie Diane" userId="102f0402-31d0-4b21-b106-54d95bb4d9b3" providerId="ADAL" clId="{5FE27A80-3B99-4724-81A2-6EDA10C77BA0}" dt="2024-12-18T19:24:09.510" v="1702"/>
        <pc:sldMkLst>
          <pc:docMk/>
          <pc:sldMk cId="3096655869" sldId="358"/>
        </pc:sldMkLst>
      </pc:sldChg>
      <pc:sldChg chg="add ord">
        <pc:chgData name="Wolbert, Evie Diane" userId="102f0402-31d0-4b21-b106-54d95bb4d9b3" providerId="ADAL" clId="{5FE27A80-3B99-4724-81A2-6EDA10C77BA0}" dt="2024-12-18T19:24:24.529" v="1705"/>
        <pc:sldMkLst>
          <pc:docMk/>
          <pc:sldMk cId="77583898" sldId="359"/>
        </pc:sldMkLst>
      </pc:sldChg>
      <pc:sldChg chg="add ord">
        <pc:chgData name="Wolbert, Evie Diane" userId="102f0402-31d0-4b21-b106-54d95bb4d9b3" providerId="ADAL" clId="{5FE27A80-3B99-4724-81A2-6EDA10C77BA0}" dt="2024-12-18T19:24:38.646" v="1708"/>
        <pc:sldMkLst>
          <pc:docMk/>
          <pc:sldMk cId="4104210013" sldId="360"/>
        </pc:sldMkLst>
      </pc:sldChg>
      <pc:sldChg chg="add ord">
        <pc:chgData name="Wolbert, Evie Diane" userId="102f0402-31d0-4b21-b106-54d95bb4d9b3" providerId="ADAL" clId="{5FE27A80-3B99-4724-81A2-6EDA10C77BA0}" dt="2024-12-18T19:24:52.298" v="1711"/>
        <pc:sldMkLst>
          <pc:docMk/>
          <pc:sldMk cId="146696694" sldId="361"/>
        </pc:sldMkLst>
      </pc:sldChg>
      <pc:sldChg chg="modNotesTx">
        <pc:chgData name="Wolbert, Evie Diane" userId="102f0402-31d0-4b21-b106-54d95bb4d9b3" providerId="ADAL" clId="{5FE27A80-3B99-4724-81A2-6EDA10C77BA0}" dt="2024-12-18T19:25:56.220" v="1720" actId="20577"/>
        <pc:sldMkLst>
          <pc:docMk/>
          <pc:sldMk cId="0" sldId="362"/>
        </pc:sldMkLst>
      </pc:sldChg>
      <pc:sldChg chg="add ord">
        <pc:chgData name="Wolbert, Evie Diane" userId="102f0402-31d0-4b21-b106-54d95bb4d9b3" providerId="ADAL" clId="{5FE27A80-3B99-4724-81A2-6EDA10C77BA0}" dt="2024-12-18T19:26:07.205" v="1723"/>
        <pc:sldMkLst>
          <pc:docMk/>
          <pc:sldMk cId="951002631" sldId="363"/>
        </pc:sldMkLst>
      </pc:sldChg>
      <pc:sldChg chg="del">
        <pc:chgData name="Wolbert, Evie Diane" userId="102f0402-31d0-4b21-b106-54d95bb4d9b3" providerId="ADAL" clId="{5FE27A80-3B99-4724-81A2-6EDA10C77BA0}" dt="2024-12-18T19:37:35.084" v="1746" actId="2696"/>
        <pc:sldMkLst>
          <pc:docMk/>
          <pc:sldMk cId="0" sldId="364"/>
        </pc:sldMkLst>
      </pc:sldChg>
      <pc:sldChg chg="modNotesTx">
        <pc:chgData name="Wolbert, Evie Diane" userId="102f0402-31d0-4b21-b106-54d95bb4d9b3" providerId="ADAL" clId="{5FE27A80-3B99-4724-81A2-6EDA10C77BA0}" dt="2024-12-18T19:36:33.896" v="1735" actId="20577"/>
        <pc:sldMkLst>
          <pc:docMk/>
          <pc:sldMk cId="0" sldId="365"/>
        </pc:sldMkLst>
      </pc:sldChg>
      <pc:sldChg chg="modNotesTx">
        <pc:chgData name="Wolbert, Evie Diane" userId="102f0402-31d0-4b21-b106-54d95bb4d9b3" providerId="ADAL" clId="{5FE27A80-3B99-4724-81A2-6EDA10C77BA0}" dt="2024-12-18T19:37:08.653" v="1742" actId="20577"/>
        <pc:sldMkLst>
          <pc:docMk/>
          <pc:sldMk cId="0" sldId="366"/>
        </pc:sldMkLst>
      </pc:sldChg>
      <pc:sldChg chg="add ord">
        <pc:chgData name="Wolbert, Evie Diane" userId="102f0402-31d0-4b21-b106-54d95bb4d9b3" providerId="ADAL" clId="{5FE27A80-3B99-4724-81A2-6EDA10C77BA0}" dt="2024-12-18T19:37:31.325" v="1745"/>
        <pc:sldMkLst>
          <pc:docMk/>
          <pc:sldMk cId="902007446" sldId="367"/>
        </pc:sldMkLst>
      </pc:sldChg>
      <pc:sldChg chg="add ord">
        <pc:chgData name="Wolbert, Evie Diane" userId="102f0402-31d0-4b21-b106-54d95bb4d9b3" providerId="ADAL" clId="{5FE27A80-3B99-4724-81A2-6EDA10C77BA0}" dt="2024-12-18T19:37:53.094" v="1749"/>
        <pc:sldMkLst>
          <pc:docMk/>
          <pc:sldMk cId="1554355719" sldId="368"/>
        </pc:sldMkLst>
      </pc:sldChg>
      <pc:sldChg chg="add ord">
        <pc:chgData name="Wolbert, Evie Diane" userId="102f0402-31d0-4b21-b106-54d95bb4d9b3" providerId="ADAL" clId="{5FE27A80-3B99-4724-81A2-6EDA10C77BA0}" dt="2024-12-18T19:38:05.969" v="1752"/>
        <pc:sldMkLst>
          <pc:docMk/>
          <pc:sldMk cId="142527203" sldId="369"/>
        </pc:sldMkLst>
      </pc:sldChg>
      <pc:sldChg chg="add ord">
        <pc:chgData name="Wolbert, Evie Diane" userId="102f0402-31d0-4b21-b106-54d95bb4d9b3" providerId="ADAL" clId="{5FE27A80-3B99-4724-81A2-6EDA10C77BA0}" dt="2024-12-18T19:39:17.986" v="1755"/>
        <pc:sldMkLst>
          <pc:docMk/>
          <pc:sldMk cId="2485816155" sldId="370"/>
        </pc:sldMkLst>
      </pc:sldChg>
    </pc:docChg>
  </pc:docChgLst>
  <pc:docChgLst>
    <pc:chgData name="Wolbert, Evie Diane" userId="S::edj114@psu.edu::102f0402-31d0-4b21-b106-54d95bb4d9b3" providerId="AD" clId="Web-{561F6FD2-E598-205C-0C8B-B2EC395AC99C}"/>
    <pc:docChg chg="modSld">
      <pc:chgData name="Wolbert, Evie Diane" userId="S::edj114@psu.edu::102f0402-31d0-4b21-b106-54d95bb4d9b3" providerId="AD" clId="Web-{561F6FD2-E598-205C-0C8B-B2EC395AC99C}" dt="2025-01-23T23:05:20.214" v="4"/>
      <pc:docMkLst>
        <pc:docMk/>
      </pc:docMkLst>
      <pc:sldChg chg="modNotes">
        <pc:chgData name="Wolbert, Evie Diane" userId="S::edj114@psu.edu::102f0402-31d0-4b21-b106-54d95bb4d9b3" providerId="AD" clId="Web-{561F6FD2-E598-205C-0C8B-B2EC395AC99C}" dt="2025-01-23T23:05:20.214" v="4"/>
        <pc:sldMkLst>
          <pc:docMk/>
          <pc:sldMk cId="0" sldId="261"/>
        </pc:sldMkLst>
      </pc:sldChg>
      <pc:sldChg chg="modNotes">
        <pc:chgData name="Wolbert, Evie Diane" userId="S::edj114@psu.edu::102f0402-31d0-4b21-b106-54d95bb4d9b3" providerId="AD" clId="Web-{561F6FD2-E598-205C-0C8B-B2EC395AC99C}" dt="2025-01-23T23:05:13.042" v="2"/>
        <pc:sldMkLst>
          <pc:docMk/>
          <pc:sldMk cId="0" sldId="288"/>
        </pc:sldMkLst>
      </pc:sldChg>
    </pc:docChg>
  </pc:docChgLst>
  <pc:docChgLst>
    <pc:chgData name="Wolbert, Evie Diane" userId="S::edj114@psu.edu::102f0402-31d0-4b21-b106-54d95bb4d9b3" providerId="AD" clId="Web-{54854936-5743-1D14-137B-1B74E3B68622}"/>
    <pc:docChg chg="modSld">
      <pc:chgData name="Wolbert, Evie Diane" userId="S::edj114@psu.edu::102f0402-31d0-4b21-b106-54d95bb4d9b3" providerId="AD" clId="Web-{54854936-5743-1D14-137B-1B74E3B68622}" dt="2025-01-07T15:38:43.952" v="13"/>
      <pc:docMkLst>
        <pc:docMk/>
      </pc:docMkLst>
      <pc:sldChg chg="modNotes">
        <pc:chgData name="Wolbert, Evie Diane" userId="S::edj114@psu.edu::102f0402-31d0-4b21-b106-54d95bb4d9b3" providerId="AD" clId="Web-{54854936-5743-1D14-137B-1B74E3B68622}" dt="2025-01-07T15:35:47.259" v="2"/>
        <pc:sldMkLst>
          <pc:docMk/>
          <pc:sldMk cId="214212669" sldId="285"/>
        </pc:sldMkLst>
      </pc:sldChg>
      <pc:sldChg chg="modNotes">
        <pc:chgData name="Wolbert, Evie Diane" userId="S::edj114@psu.edu::102f0402-31d0-4b21-b106-54d95bb4d9b3" providerId="AD" clId="Web-{54854936-5743-1D14-137B-1B74E3B68622}" dt="2025-01-07T15:35:02.070" v="0"/>
        <pc:sldMkLst>
          <pc:docMk/>
          <pc:sldMk cId="0" sldId="286"/>
        </pc:sldMkLst>
      </pc:sldChg>
      <pc:sldChg chg="modSp">
        <pc:chgData name="Wolbert, Evie Diane" userId="S::edj114@psu.edu::102f0402-31d0-4b21-b106-54d95bb4d9b3" providerId="AD" clId="Web-{54854936-5743-1D14-137B-1B74E3B68622}" dt="2025-01-07T15:36:17.088" v="3" actId="1076"/>
        <pc:sldMkLst>
          <pc:docMk/>
          <pc:sldMk cId="1348375383" sldId="300"/>
        </pc:sldMkLst>
        <pc:spChg chg="mod">
          <ac:chgData name="Wolbert, Evie Diane" userId="S::edj114@psu.edu::102f0402-31d0-4b21-b106-54d95bb4d9b3" providerId="AD" clId="Web-{54854936-5743-1D14-137B-1B74E3B68622}" dt="2025-01-07T15:36:17.088" v="3" actId="1076"/>
          <ac:spMkLst>
            <pc:docMk/>
            <pc:sldMk cId="1348375383" sldId="300"/>
            <ac:spMk id="2" creationId="{C0AB5766-7A95-D782-46CE-CC618BCF4C70}"/>
          </ac:spMkLst>
        </pc:spChg>
      </pc:sldChg>
      <pc:sldChg chg="modNotes">
        <pc:chgData name="Wolbert, Evie Diane" userId="S::edj114@psu.edu::102f0402-31d0-4b21-b106-54d95bb4d9b3" providerId="AD" clId="Web-{54854936-5743-1D14-137B-1B74E3B68622}" dt="2025-01-07T15:38:43.952" v="13"/>
        <pc:sldMkLst>
          <pc:docMk/>
          <pc:sldMk cId="445238618" sldId="318"/>
        </pc:sldMkLst>
      </pc:sldChg>
    </pc:docChg>
  </pc:docChgLst>
  <pc:docChgLst>
    <pc:chgData name="Wolbert, Evie Diane" userId="S::edj114@psu.edu::102f0402-31d0-4b21-b106-54d95bb4d9b3" providerId="AD" clId="Web-{48C9BC61-F963-49D9-B2AB-A97D368D6DAD}"/>
    <pc:docChg chg="modSld">
      <pc:chgData name="Wolbert, Evie Diane" userId="S::edj114@psu.edu::102f0402-31d0-4b21-b106-54d95bb4d9b3" providerId="AD" clId="Web-{48C9BC61-F963-49D9-B2AB-A97D368D6DAD}" dt="2025-01-30T15:10:07.476" v="1"/>
      <pc:docMkLst>
        <pc:docMk/>
      </pc:docMkLst>
      <pc:sldChg chg="modNotes">
        <pc:chgData name="Wolbert, Evie Diane" userId="S::edj114@psu.edu::102f0402-31d0-4b21-b106-54d95bb4d9b3" providerId="AD" clId="Web-{48C9BC61-F963-49D9-B2AB-A97D368D6DAD}" dt="2025-01-30T15:10:07.476" v="1"/>
        <pc:sldMkLst>
          <pc:docMk/>
          <pc:sldMk cId="0" sldId="272"/>
        </pc:sldMkLst>
      </pc:sldChg>
    </pc:docChg>
  </pc:docChgLst>
  <pc:docChgLst>
    <pc:chgData name="Wolbert, Evie Diane" userId="S::edj114@psu.edu::102f0402-31d0-4b21-b106-54d95bb4d9b3" providerId="AD" clId="Web-{8D46A92B-3535-62DA-C021-D71181B6FC56}"/>
    <pc:docChg chg="addSld delSld">
      <pc:chgData name="Wolbert, Evie Diane" userId="S::edj114@psu.edu::102f0402-31d0-4b21-b106-54d95bb4d9b3" providerId="AD" clId="Web-{8D46A92B-3535-62DA-C021-D71181B6FC56}" dt="2025-01-21T18:49:08.553" v="3"/>
      <pc:docMkLst>
        <pc:docMk/>
      </pc:docMkLst>
      <pc:sldChg chg="del">
        <pc:chgData name="Wolbert, Evie Diane" userId="S::edj114@psu.edu::102f0402-31d0-4b21-b106-54d95bb4d9b3" providerId="AD" clId="Web-{8D46A92B-3535-62DA-C021-D71181B6FC56}" dt="2025-01-21T18:48:43.241" v="1"/>
        <pc:sldMkLst>
          <pc:docMk/>
          <pc:sldMk cId="0" sldId="365"/>
        </pc:sldMkLst>
      </pc:sldChg>
      <pc:sldChg chg="del">
        <pc:chgData name="Wolbert, Evie Diane" userId="S::edj114@psu.edu::102f0402-31d0-4b21-b106-54d95bb4d9b3" providerId="AD" clId="Web-{8D46A92B-3535-62DA-C021-D71181B6FC56}" dt="2025-01-21T18:49:08.553" v="3"/>
        <pc:sldMkLst>
          <pc:docMk/>
          <pc:sldMk cId="1554355719" sldId="368"/>
        </pc:sldMkLst>
      </pc:sldChg>
      <pc:sldChg chg="add">
        <pc:chgData name="Wolbert, Evie Diane" userId="S::edj114@psu.edu::102f0402-31d0-4b21-b106-54d95bb4d9b3" providerId="AD" clId="Web-{8D46A92B-3535-62DA-C021-D71181B6FC56}" dt="2025-01-21T18:48:24.959" v="0"/>
        <pc:sldMkLst>
          <pc:docMk/>
          <pc:sldMk cId="4060894291" sldId="371"/>
        </pc:sldMkLst>
      </pc:sldChg>
      <pc:sldChg chg="add">
        <pc:chgData name="Wolbert, Evie Diane" userId="S::edj114@psu.edu::102f0402-31d0-4b21-b106-54d95bb4d9b3" providerId="AD" clId="Web-{8D46A92B-3535-62DA-C021-D71181B6FC56}" dt="2025-01-21T18:48:52.991" v="2"/>
        <pc:sldMkLst>
          <pc:docMk/>
          <pc:sldMk cId="3956104489" sldId="372"/>
        </pc:sldMkLst>
      </pc:sldChg>
    </pc:docChg>
  </pc:docChgLst>
  <pc:docChgLst>
    <pc:chgData name="Rudy, Terri L." userId="S::tlr141@psu.edu::6fd1c2fc-f639-44d7-bfe6-7cc1c5da32dc" providerId="AD" clId="Web-{84B47510-F58F-14CB-7260-FBD8476E4839}"/>
    <pc:docChg chg="mod modSld">
      <pc:chgData name="Rudy, Terri L." userId="S::tlr141@psu.edu::6fd1c2fc-f639-44d7-bfe6-7cc1c5da32dc" providerId="AD" clId="Web-{84B47510-F58F-14CB-7260-FBD8476E4839}" dt="2024-12-23T18:25:25.927" v="112"/>
      <pc:docMkLst>
        <pc:docMk/>
      </pc:docMkLst>
      <pc:sldChg chg="modSp modNotes">
        <pc:chgData name="Rudy, Terri L." userId="S::tlr141@psu.edu::6fd1c2fc-f639-44d7-bfe6-7cc1c5da32dc" providerId="AD" clId="Web-{84B47510-F58F-14CB-7260-FBD8476E4839}" dt="2024-12-23T17:09:06.982" v="48"/>
        <pc:sldMkLst>
          <pc:docMk/>
          <pc:sldMk cId="1337526023" sldId="270"/>
        </pc:sldMkLst>
        <pc:spChg chg="mod">
          <ac:chgData name="Rudy, Terri L." userId="S::tlr141@psu.edu::6fd1c2fc-f639-44d7-bfe6-7cc1c5da32dc" providerId="AD" clId="Web-{84B47510-F58F-14CB-7260-FBD8476E4839}" dt="2024-12-23T17:09:05.310" v="45" actId="20577"/>
          <ac:spMkLst>
            <pc:docMk/>
            <pc:sldMk cId="1337526023" sldId="270"/>
            <ac:spMk id="5" creationId="{AE8B6731-602E-EA83-6136-BF6CE0070375}"/>
          </ac:spMkLst>
        </pc:spChg>
      </pc:sldChg>
      <pc:sldChg chg="modNotes">
        <pc:chgData name="Rudy, Terri L." userId="S::tlr141@psu.edu::6fd1c2fc-f639-44d7-bfe6-7cc1c5da32dc" providerId="AD" clId="Web-{84B47510-F58F-14CB-7260-FBD8476E4839}" dt="2024-12-23T13:56:24.470" v="2"/>
        <pc:sldMkLst>
          <pc:docMk/>
          <pc:sldMk cId="0" sldId="272"/>
        </pc:sldMkLst>
      </pc:sldChg>
      <pc:sldChg chg="modNotes">
        <pc:chgData name="Rudy, Terri L." userId="S::tlr141@psu.edu::6fd1c2fc-f639-44d7-bfe6-7cc1c5da32dc" providerId="AD" clId="Web-{84B47510-F58F-14CB-7260-FBD8476E4839}" dt="2024-12-23T17:08:07.087" v="43"/>
        <pc:sldMkLst>
          <pc:docMk/>
          <pc:sldMk cId="0" sldId="276"/>
        </pc:sldMkLst>
      </pc:sldChg>
      <pc:sldChg chg="modSp modCm modNotes">
        <pc:chgData name="Rudy, Terri L." userId="S::tlr141@psu.edu::6fd1c2fc-f639-44d7-bfe6-7cc1c5da32dc" providerId="AD" clId="Web-{84B47510-F58F-14CB-7260-FBD8476E4839}" dt="2024-12-23T18:25:25.927" v="112"/>
        <pc:sldMkLst>
          <pc:docMk/>
          <pc:sldMk cId="1956000031" sldId="290"/>
        </pc:sldMkLst>
        <pc:spChg chg="mod">
          <ac:chgData name="Rudy, Terri L." userId="S::tlr141@psu.edu::6fd1c2fc-f639-44d7-bfe6-7cc1c5da32dc" providerId="AD" clId="Web-{84B47510-F58F-14CB-7260-FBD8476E4839}" dt="2024-12-23T18:21:37.498" v="91" actId="20577"/>
          <ac:spMkLst>
            <pc:docMk/>
            <pc:sldMk cId="1956000031" sldId="290"/>
            <ac:spMk id="5" creationId="{217FC17A-FCCC-815B-91ED-E79D6FE67827}"/>
          </ac:spMkLst>
        </pc:spChg>
        <pc:extLst>
          <p:ext xmlns:p="http://schemas.openxmlformats.org/presentationml/2006/main" uri="{D6D511B9-2390-475A-947B-AFAB55BFBCF1}">
            <pc226:cmChg xmlns:pc226="http://schemas.microsoft.com/office/powerpoint/2022/06/main/command" chg="mod">
              <pc226:chgData name="Rudy, Terri L." userId="S::tlr141@psu.edu::6fd1c2fc-f639-44d7-bfe6-7cc1c5da32dc" providerId="AD" clId="Web-{84B47510-F58F-14CB-7260-FBD8476E4839}" dt="2024-12-23T18:20:48.075" v="90" actId="20577"/>
              <pc2:cmMkLst xmlns:pc2="http://schemas.microsoft.com/office/powerpoint/2019/9/main/command">
                <pc:docMk/>
                <pc:sldMk cId="1956000031" sldId="290"/>
                <pc2:cmMk id="{556845A3-0409-44F6-B05F-952DA7267BE8}"/>
              </pc2:cmMkLst>
            </pc226:cmChg>
          </p:ext>
        </pc:extLst>
      </pc:sldChg>
      <pc:sldChg chg="modSp">
        <pc:chgData name="Rudy, Terri L." userId="S::tlr141@psu.edu::6fd1c2fc-f639-44d7-bfe6-7cc1c5da32dc" providerId="AD" clId="Web-{84B47510-F58F-14CB-7260-FBD8476E4839}" dt="2024-12-23T18:21:55.421" v="92" actId="1076"/>
        <pc:sldMkLst>
          <pc:docMk/>
          <pc:sldMk cId="1348375383" sldId="300"/>
        </pc:sldMkLst>
        <pc:spChg chg="mod">
          <ac:chgData name="Rudy, Terri L." userId="S::tlr141@psu.edu::6fd1c2fc-f639-44d7-bfe6-7cc1c5da32dc" providerId="AD" clId="Web-{84B47510-F58F-14CB-7260-FBD8476E4839}" dt="2024-12-23T18:21:55.421" v="92" actId="1076"/>
          <ac:spMkLst>
            <pc:docMk/>
            <pc:sldMk cId="1348375383" sldId="300"/>
            <ac:spMk id="2" creationId="{C0AB5766-7A95-D782-46CE-CC618BCF4C70}"/>
          </ac:spMkLst>
        </pc:spChg>
      </pc:sldChg>
      <pc:sldChg chg="modSp">
        <pc:chgData name="Rudy, Terri L." userId="S::tlr141@psu.edu::6fd1c2fc-f639-44d7-bfe6-7cc1c5da32dc" providerId="AD" clId="Web-{84B47510-F58F-14CB-7260-FBD8476E4839}" dt="2024-12-23T14:01:01.332" v="21" actId="14100"/>
        <pc:sldMkLst>
          <pc:docMk/>
          <pc:sldMk cId="0" sldId="301"/>
        </pc:sldMkLst>
        <pc:spChg chg="mod">
          <ac:chgData name="Rudy, Terri L." userId="S::tlr141@psu.edu::6fd1c2fc-f639-44d7-bfe6-7cc1c5da32dc" providerId="AD" clId="Web-{84B47510-F58F-14CB-7260-FBD8476E4839}" dt="2024-12-23T14:01:01.332" v="21" actId="14100"/>
          <ac:spMkLst>
            <pc:docMk/>
            <pc:sldMk cId="0" sldId="301"/>
            <ac:spMk id="10" creationId="{00000000-0000-0000-0000-000000000000}"/>
          </ac:spMkLst>
        </pc:spChg>
      </pc:sldChg>
      <pc:sldChg chg="modSp">
        <pc:chgData name="Rudy, Terri L." userId="S::tlr141@psu.edu::6fd1c2fc-f639-44d7-bfe6-7cc1c5da32dc" providerId="AD" clId="Web-{84B47510-F58F-14CB-7260-FBD8476E4839}" dt="2024-12-23T17:13:45.268" v="70" actId="20577"/>
        <pc:sldMkLst>
          <pc:docMk/>
          <pc:sldMk cId="445238618" sldId="318"/>
        </pc:sldMkLst>
        <pc:spChg chg="mod">
          <ac:chgData name="Rudy, Terri L." userId="S::tlr141@psu.edu::6fd1c2fc-f639-44d7-bfe6-7cc1c5da32dc" providerId="AD" clId="Web-{84B47510-F58F-14CB-7260-FBD8476E4839}" dt="2024-12-23T17:13:45.268" v="70" actId="20577"/>
          <ac:spMkLst>
            <pc:docMk/>
            <pc:sldMk cId="445238618" sldId="318"/>
            <ac:spMk id="5" creationId="{CAD86248-755D-AD90-6104-3FD64EA9C4D2}"/>
          </ac:spMkLst>
        </pc:spChg>
      </pc:sldChg>
      <pc:sldChg chg="modSp modNotes">
        <pc:chgData name="Rudy, Terri L." userId="S::tlr141@psu.edu::6fd1c2fc-f639-44d7-bfe6-7cc1c5da32dc" providerId="AD" clId="Web-{84B47510-F58F-14CB-7260-FBD8476E4839}" dt="2024-12-23T18:23:17.455" v="108" actId="20577"/>
        <pc:sldMkLst>
          <pc:docMk/>
          <pc:sldMk cId="3553184827" sldId="320"/>
        </pc:sldMkLst>
        <pc:spChg chg="mod">
          <ac:chgData name="Rudy, Terri L." userId="S::tlr141@psu.edu::6fd1c2fc-f639-44d7-bfe6-7cc1c5da32dc" providerId="AD" clId="Web-{84B47510-F58F-14CB-7260-FBD8476E4839}" dt="2024-12-23T18:23:17.455" v="108" actId="20577"/>
          <ac:spMkLst>
            <pc:docMk/>
            <pc:sldMk cId="3553184827" sldId="320"/>
            <ac:spMk id="5" creationId="{9C0C61AF-2579-AF5C-814E-4F113BC57513}"/>
          </ac:spMkLst>
        </pc:spChg>
      </pc:sldChg>
    </pc:docChg>
  </pc:docChgLst>
  <pc:docChgLst>
    <pc:chgData name="Wolbert, Evie Diane" userId="S::edj114@psu.edu::102f0402-31d0-4b21-b106-54d95bb4d9b3" providerId="AD" clId="Web-{C629F2D5-6104-7A17-848A-E2CAEBFCAB5F}"/>
    <pc:docChg chg="modSld">
      <pc:chgData name="Wolbert, Evie Diane" userId="S::edj114@psu.edu::102f0402-31d0-4b21-b106-54d95bb4d9b3" providerId="AD" clId="Web-{C629F2D5-6104-7A17-848A-E2CAEBFCAB5F}" dt="2025-02-21T18:41:05.665" v="0"/>
      <pc:docMkLst>
        <pc:docMk/>
      </pc:docMkLst>
      <pc:sldChg chg="addSp modSp">
        <pc:chgData name="Wolbert, Evie Diane" userId="S::edj114@psu.edu::102f0402-31d0-4b21-b106-54d95bb4d9b3" providerId="AD" clId="Web-{C629F2D5-6104-7A17-848A-E2CAEBFCAB5F}" dt="2025-02-21T18:41:05.665" v="0"/>
        <pc:sldMkLst>
          <pc:docMk/>
          <pc:sldMk cId="0" sldId="262"/>
        </pc:sldMkLst>
        <pc:picChg chg="add mod">
          <ac:chgData name="Wolbert, Evie Diane" userId="S::edj114@psu.edu::102f0402-31d0-4b21-b106-54d95bb4d9b3" providerId="AD" clId="Web-{C629F2D5-6104-7A17-848A-E2CAEBFCAB5F}" dt="2025-02-21T18:41:05.665" v="0"/>
          <ac:picMkLst>
            <pc:docMk/>
            <pc:sldMk cId="0" sldId="262"/>
            <ac:picMk id="8" creationId="{8C67DB29-236C-C12A-AAAF-70DAB1526323}"/>
          </ac:picMkLst>
        </pc:picChg>
      </pc:sldChg>
    </pc:docChg>
  </pc:docChgLst>
  <pc:docChgLst>
    <pc:chgData name="Wolbert, Evie Diane" userId="S::edj114@psu.edu::102f0402-31d0-4b21-b106-54d95bb4d9b3" providerId="AD" clId="Web-{E71FDF73-2C20-FBF5-45AD-DE88BA683E20}"/>
    <pc:docChg chg="addSld delSld modSld">
      <pc:chgData name="Wolbert, Evie Diane" userId="S::edj114@psu.edu::102f0402-31d0-4b21-b106-54d95bb4d9b3" providerId="AD" clId="Web-{E71FDF73-2C20-FBF5-45AD-DE88BA683E20}" dt="2025-02-24T18:59:36.328" v="12"/>
      <pc:docMkLst>
        <pc:docMk/>
      </pc:docMkLst>
      <pc:sldChg chg="del">
        <pc:chgData name="Wolbert, Evie Diane" userId="S::edj114@psu.edu::102f0402-31d0-4b21-b106-54d95bb4d9b3" providerId="AD" clId="Web-{E71FDF73-2C20-FBF5-45AD-DE88BA683E20}" dt="2025-02-24T18:44:44.982" v="3"/>
        <pc:sldMkLst>
          <pc:docMk/>
          <pc:sldMk cId="0" sldId="262"/>
        </pc:sldMkLst>
      </pc:sldChg>
      <pc:sldChg chg="del">
        <pc:chgData name="Wolbert, Evie Diane" userId="S::edj114@psu.edu::102f0402-31d0-4b21-b106-54d95bb4d9b3" providerId="AD" clId="Web-{E71FDF73-2C20-FBF5-45AD-DE88BA683E20}" dt="2025-02-24T18:45:50.062" v="5"/>
        <pc:sldMkLst>
          <pc:docMk/>
          <pc:sldMk cId="1657253987" sldId="289"/>
        </pc:sldMkLst>
      </pc:sldChg>
      <pc:sldChg chg="del">
        <pc:chgData name="Wolbert, Evie Diane" userId="S::edj114@psu.edu::102f0402-31d0-4b21-b106-54d95bb4d9b3" providerId="AD" clId="Web-{E71FDF73-2C20-FBF5-45AD-DE88BA683E20}" dt="2025-02-24T18:46:09.626" v="7"/>
        <pc:sldMkLst>
          <pc:docMk/>
          <pc:sldMk cId="0" sldId="366"/>
        </pc:sldMkLst>
      </pc:sldChg>
      <pc:sldChg chg="del">
        <pc:chgData name="Wolbert, Evie Diane" userId="S::edj114@psu.edu::102f0402-31d0-4b21-b106-54d95bb4d9b3" providerId="AD" clId="Web-{E71FDF73-2C20-FBF5-45AD-DE88BA683E20}" dt="2025-02-24T18:46:59.659" v="9"/>
        <pc:sldMkLst>
          <pc:docMk/>
          <pc:sldMk cId="902007446" sldId="367"/>
        </pc:sldMkLst>
      </pc:sldChg>
      <pc:sldChg chg="add modNotes">
        <pc:chgData name="Wolbert, Evie Diane" userId="S::edj114@psu.edu::102f0402-31d0-4b21-b106-54d95bb4d9b3" providerId="AD" clId="Web-{E71FDF73-2C20-FBF5-45AD-DE88BA683E20}" dt="2025-02-24T18:44:44.779" v="2"/>
        <pc:sldMkLst>
          <pc:docMk/>
          <pc:sldMk cId="1083929976" sldId="375"/>
        </pc:sldMkLst>
      </pc:sldChg>
      <pc:sldChg chg="add modNotes">
        <pc:chgData name="Wolbert, Evie Diane" userId="S::edj114@psu.edu::102f0402-31d0-4b21-b106-54d95bb4d9b3" providerId="AD" clId="Web-{E71FDF73-2C20-FBF5-45AD-DE88BA683E20}" dt="2025-02-24T18:59:36.328" v="12"/>
        <pc:sldMkLst>
          <pc:docMk/>
          <pc:sldMk cId="4118486978" sldId="376"/>
        </pc:sldMkLst>
      </pc:sldChg>
      <pc:sldChg chg="add">
        <pc:chgData name="Wolbert, Evie Diane" userId="S::edj114@psu.edu::102f0402-31d0-4b21-b106-54d95bb4d9b3" providerId="AD" clId="Web-{E71FDF73-2C20-FBF5-45AD-DE88BA683E20}" dt="2025-02-24T18:46:03.688" v="6"/>
        <pc:sldMkLst>
          <pc:docMk/>
          <pc:sldMk cId="4138905548" sldId="377"/>
        </pc:sldMkLst>
      </pc:sldChg>
      <pc:sldChg chg="add">
        <pc:chgData name="Wolbert, Evie Diane" userId="S::edj114@psu.edu::102f0402-31d0-4b21-b106-54d95bb4d9b3" providerId="AD" clId="Web-{E71FDF73-2C20-FBF5-45AD-DE88BA683E20}" dt="2025-02-24T18:46:46.643" v="8"/>
        <pc:sldMkLst>
          <pc:docMk/>
          <pc:sldMk cId="3749490528" sldId="378"/>
        </pc:sldMkLst>
      </pc:sldChg>
    </pc:docChg>
  </pc:docChgLst>
  <pc:docChgLst>
    <pc:chgData name="Wolbert, Evie Diane" userId="S::edj114@psu.edu::102f0402-31d0-4b21-b106-54d95bb4d9b3" providerId="AD" clId="Web-{0983DD84-8622-4AFE-61FD-65600278DB15}"/>
    <pc:docChg chg="modSld">
      <pc:chgData name="Wolbert, Evie Diane" userId="S::edj114@psu.edu::102f0402-31d0-4b21-b106-54d95bb4d9b3" providerId="AD" clId="Web-{0983DD84-8622-4AFE-61FD-65600278DB15}" dt="2025-02-24T19:22:56.617" v="0"/>
      <pc:docMkLst>
        <pc:docMk/>
      </pc:docMkLst>
      <pc:sldChg chg="addSp">
        <pc:chgData name="Wolbert, Evie Diane" userId="S::edj114@psu.edu::102f0402-31d0-4b21-b106-54d95bb4d9b3" providerId="AD" clId="Web-{0983DD84-8622-4AFE-61FD-65600278DB15}" dt="2025-02-24T19:22:56.617" v="0"/>
        <pc:sldMkLst>
          <pc:docMk/>
          <pc:sldMk cId="0" sldId="272"/>
        </pc:sldMkLst>
        <pc:spChg chg="add">
          <ac:chgData name="Wolbert, Evie Diane" userId="S::edj114@psu.edu::102f0402-31d0-4b21-b106-54d95bb4d9b3" providerId="AD" clId="Web-{0983DD84-8622-4AFE-61FD-65600278DB15}" dt="2025-02-24T19:22:56.617" v="0"/>
          <ac:spMkLst>
            <pc:docMk/>
            <pc:sldMk cId="0" sldId="272"/>
            <ac:spMk id="4" creationId="{027F4EBB-E4FC-8A48-8898-36E85449EA51}"/>
          </ac:spMkLst>
        </pc:spChg>
      </pc:sldChg>
    </pc:docChg>
  </pc:docChgLst>
  <pc:docChgLst>
    <pc:chgData name="Wolbert, Evie Diane" userId="S::edj114@psu.edu::102f0402-31d0-4b21-b106-54d95bb4d9b3" providerId="AD" clId="Web-{FCB7CBEA-40DA-0473-FC2F-FB54DA93E2F0}"/>
    <pc:docChg chg="modSld">
      <pc:chgData name="Wolbert, Evie Diane" userId="S::edj114@psu.edu::102f0402-31d0-4b21-b106-54d95bb4d9b3" providerId="AD" clId="Web-{FCB7CBEA-40DA-0473-FC2F-FB54DA93E2F0}" dt="2025-02-21T18:43:53.071" v="4"/>
      <pc:docMkLst>
        <pc:docMk/>
      </pc:docMkLst>
      <pc:sldChg chg="addSp delSp modSp">
        <pc:chgData name="Wolbert, Evie Diane" userId="S::edj114@psu.edu::102f0402-31d0-4b21-b106-54d95bb4d9b3" providerId="AD" clId="Web-{FCB7CBEA-40DA-0473-FC2F-FB54DA93E2F0}" dt="2025-02-21T18:43:53.071" v="4"/>
        <pc:sldMkLst>
          <pc:docMk/>
          <pc:sldMk cId="0" sldId="262"/>
        </pc:sldMkLst>
        <pc:spChg chg="add del">
          <ac:chgData name="Wolbert, Evie Diane" userId="S::edj114@psu.edu::102f0402-31d0-4b21-b106-54d95bb4d9b3" providerId="AD" clId="Web-{FCB7CBEA-40DA-0473-FC2F-FB54DA93E2F0}" dt="2025-02-21T18:43:43.618" v="3"/>
          <ac:spMkLst>
            <pc:docMk/>
            <pc:sldMk cId="0" sldId="262"/>
            <ac:spMk id="2" creationId="{00000000-0000-0000-0000-000000000000}"/>
          </ac:spMkLst>
        </pc:spChg>
        <pc:picChg chg="del mod">
          <ac:chgData name="Wolbert, Evie Diane" userId="S::edj114@psu.edu::102f0402-31d0-4b21-b106-54d95bb4d9b3" providerId="AD" clId="Web-{FCB7CBEA-40DA-0473-FC2F-FB54DA93E2F0}" dt="2025-02-21T18:43:53.071" v="4"/>
          <ac:picMkLst>
            <pc:docMk/>
            <pc:sldMk cId="0" sldId="262"/>
            <ac:picMk id="8" creationId="{8C67DB29-236C-C12A-AAAF-70DAB1526323}"/>
          </ac:picMkLst>
        </pc:picChg>
      </pc:sldChg>
    </pc:docChg>
  </pc:docChgLst>
</pc:chgInfo>
</file>

<file path=ppt/comments/modernComment_11D_CC4A03D.xml><?xml version="1.0" encoding="utf-8"?>
<p188:cmLst xmlns:a="http://schemas.openxmlformats.org/drawingml/2006/main" xmlns:r="http://schemas.openxmlformats.org/officeDocument/2006/relationships" xmlns:p188="http://schemas.microsoft.com/office/powerpoint/2018/8/main">
  <p188:cm id="{BDFE0BA8-DD4F-474A-821D-852B132AEEBE}" authorId="{16328477-2D99-2C26-174B-29C020A798E2}" status="resolved" created="2024-12-23T14:03:06.505" complete="100000">
    <pc:sldMkLst xmlns:pc="http://schemas.microsoft.com/office/powerpoint/2013/main/command">
      <pc:docMk/>
      <pc:sldMk cId="214212669" sldId="285"/>
    </pc:sldMkLst>
    <p188:txBody>
      <a:bodyPr/>
      <a:lstStyle/>
      <a:p>
        <a:r>
          <a:rPr lang="en-US"/>
          <a:t>Pull the notes over to this slide?</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D34EE453-148C-412F-B65B-338306518118}" authorId="{16328477-2D99-2C26-174B-29C020A798E2}" status="resolved" created="2024-12-23T14:02:57.458" complete="100000">
    <pc:sldMkLst xmlns:pc="http://schemas.microsoft.com/office/powerpoint/2013/main/command">
      <pc:docMk/>
      <pc:sldMk cId="0" sldId="286"/>
    </pc:sldMkLst>
    <p188:txBody>
      <a:bodyPr/>
      <a:lstStyle/>
      <a:p>
        <a:r>
          <a:rPr lang="en-US"/>
          <a:t>Do you want to pull the notes over to this slide?</a:t>
        </a:r>
      </a:p>
    </p188:txBody>
  </p188:cm>
</p188:cmLst>
</file>

<file path=ppt/comments/modernComment_13E_1A89CD5A.xml><?xml version="1.0" encoding="utf-8"?>
<p188:cmLst xmlns:a="http://schemas.openxmlformats.org/drawingml/2006/main" xmlns:r="http://schemas.openxmlformats.org/officeDocument/2006/relationships" xmlns:p188="http://schemas.microsoft.com/office/powerpoint/2018/8/main">
  <p188:cm id="{3576D8D3-5F77-4634-BE32-AF7E4D4F94B3}" authorId="{16328477-2D99-2C26-174B-29C020A798E2}" created="2024-12-23T17:11:00.459">
    <ac:deMkLst xmlns:ac="http://schemas.microsoft.com/office/drawing/2013/main/command">
      <pc:docMk xmlns:pc="http://schemas.microsoft.com/office/powerpoint/2013/main/command"/>
      <pc:sldMk xmlns:pc="http://schemas.microsoft.com/office/powerpoint/2013/main/command" cId="445238618" sldId="318"/>
      <ac:spMk id="5" creationId="{CAD86248-755D-AD90-6104-3FD64EA9C4D2}"/>
    </ac:deMkLst>
    <p188:txBody>
      <a:bodyPr/>
      <a:lstStyle/>
      <a:p>
        <a:r>
          <a:rPr lang="en-US"/>
          <a:t>Updated the title.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Delivery Type 1: Supplemental Extension begins here, on slide 1. </a:t>
            </a:r>
          </a:p>
          <a:p>
            <a:endParaRPr lang="en-US"/>
          </a:p>
          <a:p>
            <a:r>
              <a:rPr lang="en-US"/>
              <a:t>Delivery Type 2 : Supplemental Stand Alone begins on slide 40.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an overview of the supplemental module using the following points that are taught in the supplemental module: </a:t>
            </a:r>
          </a:p>
          <a:p>
            <a:endParaRPr lang="en-US"/>
          </a:p>
          <a:p>
            <a:r>
              <a:rPr lang="en-US"/>
              <a:t>• You are a proud grandparent, but, due to a difficult situation, you have become the primary caregiver for your grandchild. Whatever the situation, and whether it involves one or several factors, you are probably raising your grandchild with little to no assistance and involvement from the child’s parent(s). </a:t>
            </a:r>
          </a:p>
          <a:p>
            <a:endParaRPr lang="en-US"/>
          </a:p>
          <a:p>
            <a:r>
              <a:rPr lang="en-US"/>
              <a:t>• The absence of your grandchild’s parent in your life and in your grandchild’s life can have rewards and challenges. However, your grandchild is not alone. They have you. They have your love, dedication, influence, wisdom, and advice. You have been given the opportunity to be a positive influence in your grandchild’s life. You might be able to re-experience the joys of raising a child and take pride in their accomplishments, goals, and values that you help make possible. However, there will be challenges that you, and many other grandparents, face as a full-time caregiver of a young teen. </a:t>
            </a:r>
          </a:p>
          <a:p>
            <a:endParaRPr lang="en-US"/>
          </a:p>
          <a:p>
            <a:r>
              <a:rPr lang="en-US"/>
              <a:t>• You may have concerns about taking on the responsibilities (again) that come with being the primary caregiver of a child. You may be worried about the child’s parent. You may wonder how you might be able to help them and what their relationship with your grandchild will be like. You may feel isolated or alone. In this course, we will examine strategies that you can use to help you think through and address these concerns, and we will discuss approaches you can use to overcome negative thoughts and feelings that may cause you stress.</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7228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completing this learning module, you will be able to do the following: </a:t>
            </a:r>
          </a:p>
          <a:p>
            <a:endParaRPr lang="en-US"/>
          </a:p>
          <a:p>
            <a:r>
              <a:rPr lang="en-US"/>
              <a:t>• Develop a positive caretaker relationship with your grandchild</a:t>
            </a:r>
          </a:p>
          <a:p>
            <a:r>
              <a:rPr lang="en-US"/>
              <a:t>• Understand how to effectively communicate and interact positively with  your grandchild </a:t>
            </a:r>
          </a:p>
          <a:p>
            <a:r>
              <a:rPr lang="en-US"/>
              <a:t>• Identify supports for your grandchild </a:t>
            </a:r>
          </a:p>
          <a:p>
            <a:r>
              <a:rPr lang="en-US"/>
              <a:t>• Establish relationships to help your grandchild thrive </a:t>
            </a:r>
          </a:p>
          <a:p>
            <a:r>
              <a:rPr lang="en-US"/>
              <a:t>• Manage your stress and your health</a:t>
            </a:r>
          </a:p>
          <a:p>
            <a:r>
              <a:rPr lang="en-US"/>
              <a:t>• Learn how to continue to meet your own needs while you plan for the future with your grandchild.</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291866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Ask the participants the following questions to generate discussion: </a:t>
            </a:r>
          </a:p>
          <a:p>
            <a:endParaRPr lang="en-US" b="1" i="1"/>
          </a:p>
          <a:p>
            <a:pPr marL="628650" lvl="1" indent="-171450">
              <a:buFont typeface="Arial" panose="020B0604020202020204" pitchFamily="34" charset="0"/>
              <a:buChar char="•"/>
            </a:pPr>
            <a:r>
              <a:rPr lang="en-US"/>
              <a:t>What does your family make up, or situation, look like (e.g., incarceration, mental or physical health issues, addiction, parent is deceased)? </a:t>
            </a:r>
          </a:p>
          <a:p>
            <a:pPr marL="628650" lvl="1" indent="-171450">
              <a:buFont typeface="Arial" panose="020B0604020202020204" pitchFamily="34" charset="0"/>
              <a:buChar char="•"/>
            </a:pPr>
            <a:r>
              <a:rPr lang="en-US"/>
              <a:t>What challenges or difficulties are you currently experiencing while you are raising your grandchild? </a:t>
            </a:r>
          </a:p>
          <a:p>
            <a:endParaRPr lang="en-US"/>
          </a:p>
          <a:p>
            <a:r>
              <a:rPr lang="en-US" b="1" i="1"/>
              <a:t>Ask the following question, and solicit answers from a few participants to generate discussion: </a:t>
            </a:r>
          </a:p>
          <a:p>
            <a:endParaRPr lang="en-US" b="1" i="1"/>
          </a:p>
          <a:p>
            <a:pPr marL="628650" lvl="1" indent="-171450">
              <a:buFont typeface="Arial" panose="020B0604020202020204" pitchFamily="34" charset="0"/>
              <a:buChar char="•"/>
            </a:pPr>
            <a:r>
              <a:rPr lang="en-US"/>
              <a:t>What is one goal you hope to achieve by completing this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25624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The way you act in your role as the primary caretaker of your grandchild impacts the interactions (positive and negative) you and your grandchild have and affects how your grandchild behaves. To enhance your role as the primary caretaker, you will probably want to practice positive parenting and adopt an effective parenting style. You completed a Stop and Think activity in which you were asked to consider positive parenting and how you may already use it. </a:t>
            </a:r>
          </a:p>
          <a:p>
            <a:endParaRPr lang="en-US"/>
          </a:p>
          <a:p>
            <a:r>
              <a:rPr lang="en-US"/>
              <a:t>• Remember that positive parenting is based on good communication and positive attention. </a:t>
            </a:r>
          </a:p>
          <a:p>
            <a:endParaRPr lang="en-US"/>
          </a:p>
          <a:p>
            <a:r>
              <a:rPr lang="en-US"/>
              <a:t>• Some ways to practice positive parenting are to be available, to encourage, to be supportive, to praise your grandchild when they accomplish tasks or overcome challenges, to demonstrate support and encouragement, and to show you are interested and invested in helping them problem solve. </a:t>
            </a:r>
          </a:p>
          <a:p>
            <a:endParaRPr lang="en-US"/>
          </a:p>
          <a:p>
            <a:r>
              <a:rPr lang="en-US"/>
              <a:t>• Remember the various strategies you learned in Branch Out, which include nonverbal language and actively listening to your grandchild. </a:t>
            </a:r>
          </a:p>
          <a:p>
            <a:endParaRPr lang="en-US"/>
          </a:p>
          <a:p>
            <a:r>
              <a:rPr lang="en-US" b="1" i="1"/>
              <a:t>Generate discussion among participants using the following questions: </a:t>
            </a:r>
          </a:p>
          <a:p>
            <a:endParaRPr lang="en-US" b="1" i="1"/>
          </a:p>
          <a:p>
            <a:pPr marL="628650" lvl="1" indent="-171450">
              <a:buFont typeface="Arial" panose="020B0604020202020204" pitchFamily="34" charset="0"/>
              <a:buChar char="•"/>
            </a:pPr>
            <a:r>
              <a:rPr lang="en-US"/>
              <a:t>Can you think of a time when you used positive parenting in the last week? </a:t>
            </a:r>
          </a:p>
          <a:p>
            <a:pPr lvl="1"/>
            <a:endParaRPr lang="en-US"/>
          </a:p>
          <a:p>
            <a:pPr marL="628650" lvl="1" indent="-171450">
              <a:buFont typeface="Arial" panose="020B0604020202020204" pitchFamily="34" charset="0"/>
              <a:buChar char="•"/>
            </a:pPr>
            <a:r>
              <a:rPr lang="en-US"/>
              <a:t>Would anyone like to share an idea or approach you could try in the next week to show positive support for your grandchild? </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260262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In the supplemental module, you learned about four different styles of parenting. </a:t>
            </a:r>
          </a:p>
          <a:p>
            <a:r>
              <a:rPr lang="en-US"/>
              <a:t>• The module discussed authoritative parenting and its advantages. </a:t>
            </a:r>
          </a:p>
          <a:p>
            <a:r>
              <a:rPr lang="en-US"/>
              <a:t>• Adopting an authoritative parenting style and using positive parenting practices can benefit the grandparent and the grandchild. Using this parenting style contributes to the grandparent’s self-esteem and grandchild’s self-esteem. Using an authoritative style can help to clarify what the grandparent and grandchild expect from one another. </a:t>
            </a:r>
          </a:p>
          <a:p>
            <a:endParaRPr lang="en-US" b="1" i="1"/>
          </a:p>
          <a:p>
            <a:r>
              <a:rPr lang="en-US" b="1" i="1"/>
              <a:t>Generate discussion among participants using the following questions: </a:t>
            </a:r>
            <a:endParaRPr lang="en-US"/>
          </a:p>
          <a:p>
            <a:endParaRPr lang="en-US" b="1" i="1"/>
          </a:p>
          <a:p>
            <a:pPr marL="628650" lvl="1" indent="-171450">
              <a:buFont typeface="Arial" panose="020B0604020202020204" pitchFamily="34" charset="0"/>
              <a:buChar char="•"/>
            </a:pPr>
            <a:r>
              <a:rPr lang="en-US"/>
              <a:t>What are some of the ways you have used an authoritative parenting practice with your grandchild?</a:t>
            </a:r>
          </a:p>
          <a:p>
            <a:pPr lvl="1"/>
            <a:endParaRPr lang="en-US"/>
          </a:p>
          <a:p>
            <a:pPr marL="628650" lvl="1" indent="-171450">
              <a:buFont typeface="Arial" panose="020B0604020202020204" pitchFamily="34" charset="0"/>
              <a:buChar char="•"/>
            </a:pPr>
            <a:r>
              <a:rPr lang="en-US"/>
              <a:t>What is an authoritative practice that you would like to use with your grandchild in the next week?</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225249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In addition to being an authoritative grandparent and adopting a positive approach to parenting your grandchild, you should be up to date on the developmental needs of your grandchild and the cultural factors that might influence them. </a:t>
            </a:r>
          </a:p>
          <a:p>
            <a:r>
              <a:rPr lang="en-US"/>
              <a:t>• Understanding current circumstances (or at least making an effort to) can make you a more effective and educated grandparent, and it will also show your grandchild that you are paying attention to people, situations, and feelings that are important to them. </a:t>
            </a:r>
          </a:p>
          <a:p>
            <a:r>
              <a:rPr lang="en-US"/>
              <a:t>• To understand where your grandchild might be developmentally, be sure to refer to the Developmental Expectations Chart (10- to 14-year-olds). </a:t>
            </a:r>
          </a:p>
          <a:p>
            <a:r>
              <a:rPr lang="en-US"/>
              <a:t>• Be sure to consider what might be best for your grandchild and their developmental needs when making decisions or setting guidelines and expectations. </a:t>
            </a:r>
          </a:p>
          <a:p>
            <a:r>
              <a:rPr lang="en-US"/>
              <a:t>• Remember to openly listen and discuss your grandchild’s feelings about their parents. </a:t>
            </a:r>
          </a:p>
          <a:p>
            <a:endParaRPr lang="en-US" b="1" i="1"/>
          </a:p>
          <a:p>
            <a:r>
              <a:rPr lang="en-US" b="1" i="1"/>
              <a:t>Generate discussion among participants using the following questions: </a:t>
            </a:r>
          </a:p>
          <a:p>
            <a:endParaRPr lang="en-US" b="1" i="1"/>
          </a:p>
          <a:p>
            <a:pPr marL="628650" lvl="1" indent="-171450">
              <a:buFont typeface="Arial" panose="020B0604020202020204" pitchFamily="34" charset="0"/>
              <a:buChar char="•"/>
            </a:pPr>
            <a:r>
              <a:rPr lang="en-US"/>
              <a:t>Consider your grandchild and their relationship with their parents. What topics should you educate yourself on to understand and support your grandchild better? </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r>
              <a:rPr lang="en-US"/>
              <a:t>What opportunities do you know of that can help you educate yourself in those areas? </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41275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With all of the time and dedication you spend building strategies and strengths to engage and work through challenges with your grandchild, don’t forget to have fun!</a:t>
            </a:r>
          </a:p>
          <a:p>
            <a:pPr marL="171450" indent="-171450">
              <a:buFont typeface="Arial" panose="020B0604020202020204" pitchFamily="34" charset="0"/>
              <a:buChar char="•"/>
            </a:pPr>
            <a:r>
              <a:rPr lang="en-US"/>
              <a:t>Building upon your strengths and providing your grandchild with a loving, safe, and engaging home environment will help your grandchild feel safe, loved, and secure about the future. </a:t>
            </a:r>
          </a:p>
          <a:p>
            <a:pPr marL="171450" indent="-171450">
              <a:buFont typeface="Arial" panose="020B0604020202020204" pitchFamily="34" charset="0"/>
              <a:buChar char="•"/>
            </a:pPr>
            <a:r>
              <a:rPr lang="en-US"/>
              <a:t>By cultivating your relationship with your grandchild, you will help them become resilient and develop skills that will empower them to think positively about themself and about their life.</a:t>
            </a:r>
          </a:p>
          <a:p>
            <a:pPr marL="171450" indent="-171450">
              <a:buFont typeface="Arial" panose="020B0604020202020204" pitchFamily="34" charset="0"/>
              <a:buChar char="•"/>
            </a:pPr>
            <a:endParaRPr lang="en-US" b="1" i="1"/>
          </a:p>
          <a:p>
            <a:pPr marL="0" indent="0">
              <a:buFont typeface="Arial" panose="020B0604020202020204" pitchFamily="34" charset="0"/>
              <a:buNone/>
            </a:pPr>
            <a:r>
              <a:rPr lang="en-US" b="1" i="1"/>
              <a:t>Generate discussion among participants using all, or some, of the following questions: </a:t>
            </a:r>
          </a:p>
          <a:p>
            <a:endParaRPr lang="en-US" b="1" i="1"/>
          </a:p>
          <a:p>
            <a:pPr marL="628650" lvl="1" indent="-171450">
              <a:buFont typeface="Arial" panose="020B0604020202020204" pitchFamily="34" charset="0"/>
              <a:buChar char="•"/>
            </a:pPr>
            <a:r>
              <a:rPr lang="en-US"/>
              <a:t>The module provided you with an outline that can help you plan for time to bond with your grandchild by finding activities you can do together. What are some activities that you like and/or your grandchild likes to do? </a:t>
            </a:r>
          </a:p>
          <a:p>
            <a:pPr lvl="1"/>
            <a:endParaRPr lang="en-US"/>
          </a:p>
          <a:p>
            <a:pPr marL="628650" lvl="1" indent="-171450">
              <a:buFont typeface="Arial" panose="020B0604020202020204" pitchFamily="34" charset="0"/>
              <a:buChar char="•"/>
            </a:pPr>
            <a:r>
              <a:rPr lang="en-US"/>
              <a:t>What are some activities that you and your grandchild could do together? </a:t>
            </a:r>
          </a:p>
          <a:p>
            <a:pPr lvl="1"/>
            <a:endParaRPr lang="en-US"/>
          </a:p>
          <a:p>
            <a:pPr marL="628650" lvl="1" indent="-171450">
              <a:buFont typeface="Arial" panose="020B0604020202020204" pitchFamily="34" charset="0"/>
              <a:buChar char="•"/>
            </a:pPr>
            <a:r>
              <a:rPr lang="en-US"/>
              <a:t>Over the next week, what are some activities you are going to try with your grandchild? </a:t>
            </a:r>
          </a:p>
          <a:p>
            <a:pPr lvl="1"/>
            <a:endParaRPr lang="en-US"/>
          </a:p>
          <a:p>
            <a:pPr marL="628650" lvl="1" indent="-171450">
              <a:buFont typeface="Arial" panose="020B0604020202020204" pitchFamily="34" charset="0"/>
              <a:buChar char="•"/>
            </a:pPr>
            <a:r>
              <a:rPr lang="en-US"/>
              <a:t>What activities are you going to try over the next month?</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216090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Everyone’s communication styles differ. The module discussed passive, aggressive, and assertive communication styles. An assertive style of communication is the most effective form of communication and recognizes that communication is a two-way process. When you use an assertive style, you clearly communicate your feelings, needs, and opinions. Using this communication style can help you make your needs clear without insulting, criticizing, or talking down to others. </a:t>
            </a:r>
          </a:p>
          <a:p>
            <a:endParaRPr lang="en-US" b="1" i="1"/>
          </a:p>
          <a:p>
            <a:r>
              <a:rPr lang="en-US" b="1" i="1"/>
              <a:t>Generate discussion among participants using all, or some, of the following questions: </a:t>
            </a:r>
          </a:p>
          <a:p>
            <a:pPr marL="628650" lvl="1" indent="-171450">
              <a:buFont typeface="Arial" panose="020B0604020202020204" pitchFamily="34" charset="0"/>
              <a:buChar char="•"/>
            </a:pPr>
            <a:r>
              <a:rPr lang="en-US"/>
              <a:t>In the module, you completed a reflection activity in which you identified what type of communication you use in different situations. What style of communication did you identify with the most? </a:t>
            </a:r>
          </a:p>
          <a:p>
            <a:pPr marL="628650" lvl="1" indent="-171450">
              <a:buFont typeface="Arial" panose="020B0604020202020204" pitchFamily="34" charset="0"/>
              <a:buChar char="•"/>
            </a:pPr>
            <a:r>
              <a:rPr lang="en-US"/>
              <a:t>What style of communication do you use with teachers or health professionals? </a:t>
            </a:r>
          </a:p>
          <a:p>
            <a:pPr marL="628650" lvl="1" indent="-171450">
              <a:buFont typeface="Arial" panose="020B0604020202020204" pitchFamily="34" charset="0"/>
              <a:buChar char="•"/>
            </a:pPr>
            <a:r>
              <a:rPr lang="en-US"/>
              <a:t>What style of communication do you use with family members and friends? </a:t>
            </a:r>
          </a:p>
          <a:p>
            <a:pPr marL="628650" lvl="1" indent="-171450">
              <a:buFont typeface="Arial" panose="020B0604020202020204" pitchFamily="34" charset="0"/>
              <a:buChar char="•"/>
            </a:pPr>
            <a:r>
              <a:rPr lang="en-US"/>
              <a:t>What style of communication do you want to use with your grandchild regarding their behaviors and needs?</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1311206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b="1" i="1"/>
          </a:p>
          <a:p>
            <a:r>
              <a:rPr lang="en-US"/>
              <a:t>• This module examined some assertive communication techniques including VCR, I Statements, problem-solving, breaking it down, and fogging. In addition, it provided activities for you to think about and to help you consider when and how you might use these techniques as you interact with your grandchild. </a:t>
            </a:r>
          </a:p>
          <a:p>
            <a:endParaRPr lang="en-US"/>
          </a:p>
          <a:p>
            <a:r>
              <a:rPr lang="en-US" b="1" i="1" u="sng"/>
              <a:t>Facilitator Tip Briefly review the five assertive communication techniques, and revisit the examples provided in the module if needed.</a:t>
            </a:r>
          </a:p>
          <a:p>
            <a:endParaRPr lang="en-US" i="1" u="sng"/>
          </a:p>
          <a:p>
            <a:r>
              <a:rPr lang="en-US"/>
              <a:t>VCR </a:t>
            </a:r>
          </a:p>
          <a:p>
            <a:r>
              <a:rPr lang="en-US"/>
              <a:t>• Validate the person's feelings </a:t>
            </a:r>
          </a:p>
          <a:p>
            <a:r>
              <a:rPr lang="en-US"/>
              <a:t>• Challenge them to address the situation </a:t>
            </a:r>
          </a:p>
          <a:p>
            <a:r>
              <a:rPr lang="en-US"/>
              <a:t>• Reward (get the outcome) </a:t>
            </a:r>
          </a:p>
          <a:p>
            <a:endParaRPr lang="en-US"/>
          </a:p>
          <a:p>
            <a:r>
              <a:rPr lang="en-US"/>
              <a:t>I Statements </a:t>
            </a:r>
          </a:p>
          <a:p>
            <a:r>
              <a:rPr lang="en-US"/>
              <a:t>• Put the problems in terms of your own feelings. </a:t>
            </a:r>
          </a:p>
          <a:p>
            <a:r>
              <a:rPr lang="en-US"/>
              <a:t>• Differentiate between opinions and facts. </a:t>
            </a:r>
          </a:p>
          <a:p>
            <a:r>
              <a:rPr lang="en-US"/>
              <a:t>• “When you do ____ I feel ____.” </a:t>
            </a:r>
          </a:p>
          <a:p>
            <a:endParaRPr lang="en-US"/>
          </a:p>
          <a:p>
            <a:r>
              <a:rPr lang="en-US"/>
              <a:t>Problem-solving </a:t>
            </a:r>
          </a:p>
          <a:p>
            <a:r>
              <a:rPr lang="en-US"/>
              <a:t>• Work toward a compromise. Try to find a solution in which you both win.</a:t>
            </a:r>
          </a:p>
          <a:p>
            <a:endParaRPr lang="en-US"/>
          </a:p>
          <a:p>
            <a:r>
              <a:rPr lang="en-US"/>
              <a:t>Break it down </a:t>
            </a:r>
          </a:p>
          <a:p>
            <a:r>
              <a:rPr lang="en-US"/>
              <a:t>• Try to find small things that you can agree to or get the other person to agree to. </a:t>
            </a:r>
          </a:p>
          <a:p>
            <a:endParaRPr lang="en-US"/>
          </a:p>
          <a:p>
            <a:r>
              <a:rPr lang="en-US"/>
              <a:t>Fogging</a:t>
            </a:r>
          </a:p>
          <a:p>
            <a:r>
              <a:rPr lang="en-US"/>
              <a:t>• When someone criticizes you, agree with it to a small degree. </a:t>
            </a:r>
          </a:p>
          <a:p>
            <a:r>
              <a:rPr lang="en-US"/>
              <a:t>• Doing this can take the sting out of the remarks.</a:t>
            </a:r>
          </a:p>
          <a:p>
            <a:endParaRPr lang="en-US"/>
          </a:p>
          <a:p>
            <a:r>
              <a:rPr lang="en-US"/>
              <a:t>Generate discussion among participants using all, or some, of the following questions: </a:t>
            </a:r>
          </a:p>
          <a:p>
            <a:pPr marL="628650" lvl="1" indent="-171450">
              <a:buFont typeface="Arial" panose="020B0604020202020204" pitchFamily="34" charset="0"/>
              <a:buChar char="•"/>
            </a:pPr>
            <a:r>
              <a:rPr lang="en-US"/>
              <a:t>Does anyone currently use any of the communication techniques discussed in the module? Which ones? </a:t>
            </a:r>
          </a:p>
          <a:p>
            <a:pPr marL="628650" lvl="1" indent="-171450">
              <a:buFont typeface="Arial" panose="020B0604020202020204" pitchFamily="34" charset="0"/>
              <a:buChar char="•"/>
            </a:pPr>
            <a:r>
              <a:rPr lang="en-US"/>
              <a:t>How does using that technique help your interactions with your grandchild? </a:t>
            </a:r>
          </a:p>
          <a:p>
            <a:pPr marL="628650" lvl="1" indent="-171450">
              <a:buFont typeface="Arial" panose="020B0604020202020204" pitchFamily="34" charset="0"/>
              <a:buChar char="•"/>
            </a:pPr>
            <a:r>
              <a:rPr lang="en-US"/>
              <a:t>Which of those techniques would you like to start to incorporate into your communication with your grandchild? Why? </a:t>
            </a:r>
          </a:p>
          <a:p>
            <a:pPr marL="628650" lvl="1" indent="-171450">
              <a:buFont typeface="Arial" panose="020B0604020202020204" pitchFamily="34" charset="0"/>
              <a:buChar char="•"/>
            </a:pPr>
            <a:r>
              <a:rPr lang="en-US"/>
              <a:t>You were asked to think of a specific situation from your past, or one that you could foresee in the future, in which you have asked or want to ask for help or support from a family member/friend, and they were reluctant to agree. How could you use these assertive communication techniques to better communicate in a situation like that?</a:t>
            </a: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44854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1279D-F8B8-CDA3-206F-A2667838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8E1AE-ACAB-93CB-093B-CE6952DC3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2451-5B0E-F7E0-50ED-5698C8387836}"/>
              </a:ext>
            </a:extLst>
          </p:cNvPr>
          <p:cNvSpPr>
            <a:spLocks noGrp="1"/>
          </p:cNvSpPr>
          <p:nvPr>
            <p:ph type="body" idx="1"/>
          </p:nvPr>
        </p:nvSpPr>
        <p:spPr/>
        <p:txBody>
          <a:bodyPr/>
          <a:lstStyle/>
          <a:p>
            <a:r>
              <a:rPr lang="en-US" b="1"/>
              <a:t>Homework Tasks</a:t>
            </a:r>
            <a:r>
              <a:rPr lang="en-US"/>
              <a:t>: Assign Parts 3 &amp; 4: </a:t>
            </a:r>
            <a:r>
              <a:rPr lang="en-US" sz="1200" b="1" i="1" u="sng">
                <a:solidFill>
                  <a:prstClr val="black"/>
                </a:solidFill>
                <a:ea typeface="Calibri"/>
                <a:cs typeface="Calibri" panose="020F0502020204030204" pitchFamily="34" charset="0"/>
              </a:rPr>
              <a:t>Identifying Supports for You and your Grandchild and Caring for Yourself</a:t>
            </a:r>
            <a:r>
              <a:rPr lang="en-US" sz="1200" b="1" i="1" u="sng">
                <a:ea typeface="Calibri"/>
                <a:cs typeface="Calibri" panose="020F0502020204030204" pitchFamily="34" charset="0"/>
              </a:rPr>
              <a:t> </a:t>
            </a:r>
            <a:r>
              <a:rPr lang="en-US" sz="1200" b="0" i="0" u="none">
                <a:ea typeface="Calibri"/>
                <a:cs typeface="Calibri" panose="020F0502020204030204" pitchFamily="34" charset="0"/>
              </a:rPr>
              <a:t> and </a:t>
            </a:r>
            <a:r>
              <a:rPr lang="en-US" sz="1200" b="1" i="1" u="sng">
                <a:ea typeface="Calibri"/>
                <a:cs typeface="Calibri" panose="020F0502020204030204" pitchFamily="34" charset="0"/>
              </a:rPr>
              <a:t>Wrap Up Module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Grandfamilies Parent Workbook and Syllabus related to these topics (D19)</a:t>
            </a:r>
          </a:p>
          <a:p>
            <a:endParaRPr lang="en-US"/>
          </a:p>
          <a:p>
            <a:r>
              <a:rPr lang="en-US" b="1"/>
              <a:t>Step 3 Clarification</a:t>
            </a:r>
            <a:r>
              <a:rPr lang="en-US"/>
              <a:t>: Assign workbook discussion questions (beginning on page D20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29203451-8104-8ACE-6C28-7D4094171952}"/>
              </a:ext>
            </a:extLst>
          </p:cNvPr>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761066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7B466-ACC8-7403-FE70-F69A993BC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0FAD2-A5B7-3E7E-BFA8-E48FA0008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778FD-F0BB-ACEC-0658-83B24F66D4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61EDC3FF-9D67-F9C6-B20C-7A3F756EBC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45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Welcome</a:t>
            </a:r>
            <a:r>
              <a:rPr lang="en-US"/>
              <a:t>: Introduce yourself and thank participants for choosing to be a part of the Grandfamilies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Part 3 focused on helping grandparents who are raising their grandchildren understand they may need help, services, and information. </a:t>
            </a:r>
          </a:p>
          <a:p>
            <a:r>
              <a:rPr lang="en-US"/>
              <a:t>• Knowing how to navigate the healthcare system, getting legal assistance, working with your grandchild’s school, or finding sources of support in the community are important skills you will need as you create a positive and loving environment for your grandchild. </a:t>
            </a:r>
          </a:p>
          <a:p>
            <a:r>
              <a:rPr lang="en-US"/>
              <a:t>• Navigating systems of care can be difficult, but breaking these systems down into manageable steps can help you help your grandchild when they need specific services.</a:t>
            </a:r>
          </a:p>
          <a:p>
            <a:endParaRPr lang="en-US"/>
          </a:p>
          <a:p>
            <a:r>
              <a:rPr lang="en-US" b="1" i="1"/>
              <a:t>Generate discussion among participants by asking the following question: </a:t>
            </a:r>
          </a:p>
          <a:p>
            <a:pPr marL="628650" lvl="1" indent="-171450">
              <a:buFont typeface="Arial" panose="020B0604020202020204" pitchFamily="34" charset="0"/>
              <a:buChar char="•"/>
            </a:pPr>
            <a:r>
              <a:rPr lang="en-US"/>
              <a:t>The four steps of getting help, assistance, and services involve determining what is needed, finding sources and information, setting goals, and evaluating your experiences. </a:t>
            </a:r>
          </a:p>
          <a:p>
            <a:pPr marL="628650" lvl="1" indent="-171450">
              <a:buFont typeface="Arial" panose="020B0604020202020204" pitchFamily="34" charset="0"/>
              <a:buChar char="•"/>
            </a:pPr>
            <a:r>
              <a:rPr lang="en-US"/>
              <a:t>Are there areas where you struggle in obtaining the help or services you or your grandchild need? </a:t>
            </a:r>
          </a:p>
          <a:p>
            <a:pPr marL="628650" lvl="1" indent="-171450">
              <a:buFont typeface="Arial" panose="020B0604020202020204" pitchFamily="34" charset="0"/>
              <a:buChar char="•"/>
            </a:pPr>
            <a:r>
              <a:rPr lang="en-US"/>
              <a:t>How can you use the four steps to work towards getting that service or assistance?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a:t>*Facilitator Tip Have scenarios/examples prepared in case caregivers are not prepared to or willing to discuss their own examples. A scenario based around Louisa (grandparent) and </a:t>
            </a:r>
            <a:r>
              <a:rPr lang="en-US" b="1" i="1" err="1"/>
              <a:t>Fabine</a:t>
            </a:r>
            <a:r>
              <a:rPr lang="en-US" b="1" i="1"/>
              <a:t> (grandchild) can be found within the module.</a:t>
            </a:r>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2616349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sharing the  following information: </a:t>
            </a:r>
          </a:p>
          <a:p>
            <a:endParaRPr lang="en-US"/>
          </a:p>
          <a:p>
            <a:r>
              <a:rPr lang="en-US"/>
              <a:t>• Part 4 highlighted that grandparents who are raising grandchildren are more likely to experience poorer physical and mental health than non-caregivers. Such health concerns may cause custodial grandparents to fear for their grandchildren’s well-being in the event of their own disability or death. </a:t>
            </a:r>
          </a:p>
          <a:p>
            <a:endParaRPr lang="en-US"/>
          </a:p>
          <a:p>
            <a:r>
              <a:rPr lang="en-US"/>
              <a:t>• Therefore, grandparents need to focus on caring for themselves as well!</a:t>
            </a:r>
          </a:p>
          <a:p>
            <a:endParaRPr lang="en-US" b="1" i="1"/>
          </a:p>
          <a:p>
            <a:r>
              <a:rPr lang="en-US" b="1" i="1"/>
              <a:t>Generate discussion among participants using all, or some, of the following questions: </a:t>
            </a:r>
          </a:p>
          <a:p>
            <a:pPr marL="628650" lvl="1" indent="-171450">
              <a:buFont typeface="Arial" panose="020B0604020202020204" pitchFamily="34" charset="0"/>
              <a:buChar char="•"/>
            </a:pPr>
            <a:r>
              <a:rPr lang="en-US"/>
              <a:t>Consider how the demands of raising a grandchild impact you and your health. </a:t>
            </a:r>
          </a:p>
          <a:p>
            <a:pPr marL="628650" lvl="1" indent="-171450">
              <a:buFont typeface="Arial" panose="020B0604020202020204" pitchFamily="34" charset="0"/>
              <a:buChar char="•"/>
            </a:pPr>
            <a:r>
              <a:rPr lang="en-US"/>
              <a:t>Are you meeting your own needs? Why or why not? </a:t>
            </a:r>
          </a:p>
          <a:p>
            <a:pPr marL="628650" lvl="1" indent="-171450">
              <a:buFont typeface="Arial" panose="020B0604020202020204" pitchFamily="34" charset="0"/>
              <a:buChar char="•"/>
            </a:pPr>
            <a:r>
              <a:rPr lang="en-US"/>
              <a:t>What can you do better to meet your current needs (e.g., attend doctor’s appointments, leverage circle of support, exercise, socialize)?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23295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r>
              <a:rPr lang="en-US"/>
              <a:t>• Grandparent caregivers often must cope with a variety of losses or challenges caused by adverse family events that have necessitated their need to raise a grandchild. </a:t>
            </a:r>
          </a:p>
          <a:p>
            <a:pPr marL="628650" lvl="1" indent="-171450">
              <a:buFont typeface="Courier New" panose="02070309020205020404" pitchFamily="49" charset="0"/>
              <a:buChar char="o"/>
            </a:pPr>
            <a:r>
              <a:rPr lang="en-US"/>
              <a:t>Loss of normalcy</a:t>
            </a:r>
          </a:p>
          <a:p>
            <a:pPr marL="628650" lvl="1" indent="-171450">
              <a:buFont typeface="Courier New" panose="02070309020205020404" pitchFamily="49" charset="0"/>
              <a:buChar char="o"/>
            </a:pPr>
            <a:r>
              <a:rPr lang="en-US"/>
              <a:t>Change in relationship with grandchild’s parent</a:t>
            </a:r>
          </a:p>
          <a:p>
            <a:pPr marL="628650" lvl="1" indent="-171450">
              <a:buFont typeface="Courier New" panose="02070309020205020404" pitchFamily="49" charset="0"/>
              <a:buChar char="o"/>
            </a:pPr>
            <a:r>
              <a:rPr lang="en-US"/>
              <a:t>Change in life plans</a:t>
            </a:r>
          </a:p>
          <a:p>
            <a:pPr marL="628650" lvl="1" indent="-171450">
              <a:buFont typeface="Courier New" panose="02070309020205020404" pitchFamily="49" charset="0"/>
              <a:buChar char="o"/>
            </a:pPr>
            <a:r>
              <a:rPr lang="en-US"/>
              <a:t>Change in other relationships </a:t>
            </a:r>
          </a:p>
          <a:p>
            <a:pPr marL="457200" lvl="1" indent="0">
              <a:buFont typeface="Courier New" panose="02070309020205020404" pitchFamily="49" charset="0"/>
              <a:buNone/>
            </a:pPr>
            <a:endParaRPr lang="en-US"/>
          </a:p>
          <a:p>
            <a:pPr marL="0" lvl="0" indent="0">
              <a:buFont typeface="Courier New" panose="02070309020205020404" pitchFamily="49" charset="0"/>
              <a:buNone/>
            </a:pPr>
            <a:r>
              <a:rPr lang="en-US"/>
              <a:t>•</a:t>
            </a:r>
            <a:r>
              <a:rPr lang="en-US" b="1" i="1"/>
              <a:t> Ideas to keep in mind when coping with grief and loss:</a:t>
            </a:r>
          </a:p>
          <a:p>
            <a:pPr marL="628650" lvl="1" indent="-171450">
              <a:buFont typeface="Courier New" panose="02070309020205020404" pitchFamily="49" charset="0"/>
              <a:buChar char="o"/>
            </a:pPr>
            <a:r>
              <a:rPr lang="en-US"/>
              <a:t>Have patience and confidence in your ability to cope and adjust </a:t>
            </a:r>
          </a:p>
          <a:p>
            <a:pPr marL="628650" lvl="1" indent="-171450">
              <a:buFont typeface="Courier New" panose="02070309020205020404" pitchFamily="49" charset="0"/>
              <a:buChar char="o"/>
            </a:pPr>
            <a:r>
              <a:rPr lang="en-US"/>
              <a:t>Coping with loss is easier when you have someone you can share your feelings, fears, and experiences with </a:t>
            </a:r>
          </a:p>
          <a:p>
            <a:pPr marL="628650" lvl="1" indent="-171450">
              <a:buFont typeface="Courier New" panose="02070309020205020404" pitchFamily="49" charset="0"/>
              <a:buChar char="o"/>
            </a:pPr>
            <a:r>
              <a:rPr lang="en-US"/>
              <a:t>People grieve in their own ways; you will have good and bad days </a:t>
            </a:r>
          </a:p>
          <a:p>
            <a:pPr marL="628650" lvl="1" indent="-171450">
              <a:buFont typeface="Courier New" panose="02070309020205020404" pitchFamily="49" charset="0"/>
              <a:buChar char="o"/>
            </a:pPr>
            <a:r>
              <a:rPr lang="en-US"/>
              <a:t>Grief is an ongoing process </a:t>
            </a:r>
          </a:p>
          <a:p>
            <a:pPr marL="628650" lvl="1" indent="-171450">
              <a:buFont typeface="Courier New" panose="02070309020205020404" pitchFamily="49" charset="0"/>
              <a:buChar char="o"/>
            </a:pPr>
            <a:r>
              <a:rPr lang="en-US"/>
              <a:t>Give your grandchild opportunities to share their feelings </a:t>
            </a:r>
          </a:p>
          <a:p>
            <a:pPr marL="628650" lvl="1" indent="-171450">
              <a:buFont typeface="Courier New" panose="02070309020205020404" pitchFamily="49" charset="0"/>
              <a:buChar char="o"/>
            </a:pPr>
            <a:r>
              <a:rPr lang="en-US"/>
              <a:t>Join a grief support group</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a:t>Generate discussion among participants using all, or some, of the following questions: </a:t>
            </a:r>
          </a:p>
          <a:p>
            <a:pPr marL="628650" lvl="1" indent="-171450">
              <a:buFont typeface="Arial" panose="020B0604020202020204" pitchFamily="34" charset="0"/>
              <a:buChar char="•"/>
            </a:pPr>
            <a:r>
              <a:rPr lang="en-US"/>
              <a:t>Would anyone like to share their experience with grief and loss? </a:t>
            </a:r>
          </a:p>
          <a:p>
            <a:pPr marL="628650" lvl="1" indent="-171450">
              <a:buFont typeface="Arial" panose="020B0604020202020204" pitchFamily="34" charset="0"/>
              <a:buChar char="•"/>
            </a:pPr>
            <a:r>
              <a:rPr lang="en-US"/>
              <a:t>What types of losses have you experienced? Do these losses stem from what used to be or what is yet to come or both? </a:t>
            </a:r>
          </a:p>
          <a:p>
            <a:pPr marL="628650" lvl="1" indent="-171450">
              <a:buFont typeface="Arial" panose="020B0604020202020204" pitchFamily="34" charset="0"/>
              <a:buChar char="•"/>
            </a:pPr>
            <a:r>
              <a:rPr lang="en-US"/>
              <a:t>What are some of the positive takeaways you have found as a result of the grief and loss you have experienced?</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200159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r>
              <a:rPr lang="en-US"/>
              <a:t>• Parenting can be a source of stress, and it can be influenced by a grandparent’s energy, health, and psychological distress, like depression and anxiety. You should understand there is no single right way to cope with stress, and there are several ways that individuals can and do cope with stress. Some common styles of coping include the following: </a:t>
            </a:r>
          </a:p>
          <a:p>
            <a:pPr marL="628650" lvl="1" indent="-171450">
              <a:buFont typeface="Courier New" panose="02070309020205020404" pitchFamily="49" charset="0"/>
              <a:buChar char="o"/>
            </a:pPr>
            <a:r>
              <a:rPr lang="en-US"/>
              <a:t>Appraisal-focused: This type of coping uses logic and mental preparation by reframing or redefining the situation. </a:t>
            </a:r>
          </a:p>
          <a:p>
            <a:pPr marL="628650" lvl="1" indent="-171450">
              <a:buFont typeface="Courier New" panose="02070309020205020404" pitchFamily="49" charset="0"/>
              <a:buChar char="o"/>
            </a:pPr>
            <a:r>
              <a:rPr lang="en-US"/>
              <a:t>Problem-focused: An individual using this type of coping seeks information and support, acts, and identifies new rewards. </a:t>
            </a:r>
          </a:p>
          <a:p>
            <a:pPr marL="628650" lvl="1" indent="-171450">
              <a:buFont typeface="Courier New" panose="02070309020205020404" pitchFamily="49" charset="0"/>
              <a:buChar char="o"/>
            </a:pPr>
            <a:r>
              <a:rPr lang="en-US"/>
              <a:t>Emotion-focused: Using this type of coping, the individual recognizes and finds ways to regulate their own emotional reactions to stress. </a:t>
            </a:r>
          </a:p>
          <a:p>
            <a:pPr marL="457200" lvl="1" indent="0">
              <a:buFont typeface="Courier New" panose="02070309020205020404" pitchFamily="49" charset="0"/>
              <a:buNone/>
            </a:pPr>
            <a:endParaRPr lang="en-US"/>
          </a:p>
          <a:p>
            <a:pPr marL="171450" lvl="0" indent="-171450">
              <a:buFont typeface="Arial" panose="020B0604020202020204" pitchFamily="34" charset="0"/>
              <a:buChar char="•"/>
            </a:pPr>
            <a:r>
              <a:rPr lang="en-US"/>
              <a:t>Within each of these three categories of strategies, there are a variety of healthy techniques you can use to manage stress.</a:t>
            </a:r>
          </a:p>
          <a:p>
            <a:pPr marL="171450" lvl="0" indent="-171450">
              <a:buFont typeface="Arial" panose="020B0604020202020204" pitchFamily="34" charset="0"/>
              <a:buChar char="•"/>
            </a:pPr>
            <a:endParaRPr lang="en-US" b="1" i="1"/>
          </a:p>
          <a:p>
            <a:pPr marL="0" lvl="0" indent="0">
              <a:buFont typeface="Arial" panose="020B0604020202020204" pitchFamily="34" charset="0"/>
              <a:buNone/>
            </a:pPr>
            <a:r>
              <a:rPr lang="en-US" b="1" i="1"/>
              <a:t>Generate discussion among participants using all, or some, of the following questions: </a:t>
            </a:r>
          </a:p>
          <a:p>
            <a:pPr marL="628650" lvl="1" indent="-171450">
              <a:buFont typeface="Arial" panose="020B0604020202020204" pitchFamily="34" charset="0"/>
              <a:buChar char="•"/>
            </a:pPr>
            <a:r>
              <a:rPr lang="en-US"/>
              <a:t>What is something that your grandchild does that causes you stress? How do you manage that stress? </a:t>
            </a:r>
          </a:p>
          <a:p>
            <a:pPr marL="628650" lvl="1" indent="-171450">
              <a:buFont typeface="Arial" panose="020B0604020202020204" pitchFamily="34" charset="0"/>
              <a:buChar char="•"/>
            </a:pPr>
            <a:r>
              <a:rPr lang="en-US"/>
              <a:t>What do you most enjoy about being a grandparent caregiver? What is your least favorite part? How can you reframe that thought into something positive? </a:t>
            </a:r>
          </a:p>
          <a:p>
            <a:pPr marL="628650" lvl="1" indent="-171450">
              <a:buFont typeface="Arial" panose="020B0604020202020204" pitchFamily="34" charset="0"/>
              <a:buChar char="•"/>
            </a:pPr>
            <a:r>
              <a:rPr lang="en-US"/>
              <a:t>Whom in your life could you ask for help? How do you think they would react to you asking?</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159565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Families often delay making important decisions until a crisis occurs. However, making decisions when you are under stress is not recommended. Planning before a crisis can help your family prepare for potentially difficult decisions. You may need to face issues with planning for the future such as examine your current and future financial situations, consider how caregiving may impact your marriage and relationships, make a plan for your and your grandchild’s future should you become sick, and determine how much and how often you and your grandchild want your grandchild’s parents to be involved in your and your grandchild’s lives. </a:t>
            </a:r>
          </a:p>
          <a:p>
            <a:endParaRPr lang="en-US" b="1" i="1"/>
          </a:p>
          <a:p>
            <a:r>
              <a:rPr lang="en-US" b="1" i="1"/>
              <a:t>Generate discussion among participants using all, or some, of the following questions: </a:t>
            </a:r>
          </a:p>
          <a:p>
            <a:pPr marL="628650" lvl="1" indent="-171450">
              <a:buFont typeface="Arial" panose="020B0604020202020204" pitchFamily="34" charset="0"/>
              <a:buChar char="•"/>
            </a:pPr>
            <a:r>
              <a:rPr lang="en-US"/>
              <a:t>What do you want or need to plan for regarding the short term? </a:t>
            </a:r>
          </a:p>
          <a:p>
            <a:pPr marL="628650" lvl="1" indent="-171450">
              <a:buFont typeface="Arial" panose="020B0604020202020204" pitchFamily="34" charset="0"/>
              <a:buChar char="•"/>
            </a:pPr>
            <a:r>
              <a:rPr lang="en-US"/>
              <a:t>What do you want or need to plan for regarding the long term? </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1073835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Indicate to participants that you are wrapping up, and generate discussion among participants using all, or some, of the following questions: </a:t>
            </a:r>
          </a:p>
          <a:p>
            <a:pPr marL="628650" lvl="1" indent="-171450">
              <a:buFont typeface="Arial" panose="020B0604020202020204" pitchFamily="34" charset="0"/>
              <a:buChar char="•"/>
            </a:pPr>
            <a:r>
              <a:rPr lang="en-US"/>
              <a:t>Which topic discussed in the supplemental model was the most beneficial to you as a caregiver? Why? </a:t>
            </a:r>
          </a:p>
          <a:p>
            <a:pPr marL="628650" lvl="1" indent="-171450">
              <a:buFont typeface="Arial" panose="020B0604020202020204" pitchFamily="34" charset="0"/>
              <a:buChar char="•"/>
            </a:pPr>
            <a:r>
              <a:rPr lang="en-US"/>
              <a:t>What strategies or skills did you learn in the supplemental module that will help you achieve the goals you have for you, your grandchild, and/or your family? </a:t>
            </a:r>
          </a:p>
          <a:p>
            <a:pPr marL="628650" lvl="1" indent="-171450">
              <a:buFont typeface="Arial" panose="020B0604020202020204" pitchFamily="34" charset="0"/>
              <a:buChar char="•"/>
            </a:pPr>
            <a:r>
              <a:rPr lang="en-US"/>
              <a:t>What has changed with your interactions with your grandchild or family since before you started to completed the supplemental module? </a:t>
            </a:r>
          </a:p>
          <a:p>
            <a:pPr marL="628650" lvl="1" indent="-171450">
              <a:buFont typeface="Arial" panose="020B0604020202020204" pitchFamily="34" charset="0"/>
              <a:buChar char="•"/>
            </a:pPr>
            <a:r>
              <a:rPr lang="en-US"/>
              <a:t>Have you noticed a difference in the way your grandchild is responding to  your 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2562714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3262975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38</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a:p>
            <a:endParaRPr lang="en-US" i="1"/>
          </a:p>
          <a:p>
            <a:r>
              <a:rPr lang="en-US"/>
              <a:t>Supplemental Extension ENDS HERE.</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Discuss the following topics with your participants: </a:t>
            </a:r>
          </a:p>
          <a:p>
            <a:endParaRPr lang="en-US"/>
          </a:p>
          <a:p>
            <a:r>
              <a:rPr lang="en-US"/>
              <a:t>Grandfamilies: </a:t>
            </a:r>
            <a:r>
              <a:rPr lang="en-US" err="1"/>
              <a:t>PROSPERing</a:t>
            </a:r>
            <a:r>
              <a:rPr lang="en-US"/>
              <a:t> with 10- to 14-Year-Olds is an online supplemental module for grandparents who are full-time caregivers of children between the ages of 10 and 14 years old. </a:t>
            </a:r>
          </a:p>
          <a:p>
            <a:endParaRPr lang="en-US"/>
          </a:p>
          <a:p>
            <a:r>
              <a:rPr lang="en-US"/>
              <a:t>This module is designed to help grandparents prepare for and overcome the difficulties that come with being a primary grandparent caregiver of an early adolescent child. While this module will discuss challenges encountered by many grandparent caregivers, each situation is unique. To help caregivers think about their unique situation, throughout the module, they will be asked to stop and consider how their individual situation compares to other grandparent caregiver situations. Topics like developing a positive caretaker relationship, understanding communication, and managing stress and health are examined. During the online supplemental module sessions and throughout the hybrid implementation meetings, information and parenting strategies that parents can use and adapt, as necessary, to fit their individual circumstances and family needs will be disseminated. </a:t>
            </a:r>
          </a:p>
          <a:p>
            <a:endParaRPr lang="en-US"/>
          </a:p>
          <a:p>
            <a:r>
              <a:rPr lang="en-US"/>
              <a:t>The supplemental module content is designed to help grandparents build on their existing skills and strategies, so they can effectively care for their grandchild. </a:t>
            </a:r>
          </a:p>
          <a:p>
            <a:endParaRPr lang="en-US"/>
          </a:p>
          <a:p>
            <a:r>
              <a:rPr lang="en-US"/>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grandchild, and their family. </a:t>
            </a:r>
          </a:p>
          <a:p>
            <a:endParaRPr lang="en-US"/>
          </a:p>
          <a:p>
            <a:r>
              <a:rPr lang="en-US"/>
              <a:t>Grandfamilies: </a:t>
            </a:r>
            <a:r>
              <a:rPr lang="en-US" err="1"/>
              <a:t>PROSPERing</a:t>
            </a:r>
            <a:r>
              <a:rPr lang="en-US"/>
              <a:t> with 10- to 14-Year-Olds is an online supplemental module for grandparents who are the primary caregivers for their grandchildren ages 10 to 14 years old. It includes an introduction, four parts, and a wrap-up. </a:t>
            </a:r>
          </a:p>
          <a:p>
            <a:endParaRPr lang="en-US"/>
          </a:p>
          <a:p>
            <a:r>
              <a:rPr lang="en-US"/>
              <a:t>After participating in the online supplemental module sessions and the hybrid implementation meetings, parents and caregivers should be able to do the following: </a:t>
            </a:r>
          </a:p>
          <a:p>
            <a:endParaRPr lang="en-US"/>
          </a:p>
          <a:p>
            <a:r>
              <a:rPr lang="en-US"/>
              <a:t>• Find ways to deal with the challenges of being a grandparent caregiver</a:t>
            </a:r>
          </a:p>
          <a:p>
            <a:r>
              <a:rPr lang="en-US"/>
              <a:t>• Implement positive parenting techniques </a:t>
            </a:r>
          </a:p>
          <a:p>
            <a:r>
              <a:rPr lang="en-US"/>
              <a:t>• Plan for and value spending time with your grandchild </a:t>
            </a:r>
          </a:p>
          <a:p>
            <a:r>
              <a:rPr lang="en-US"/>
              <a:t>• Understand the developmental needs of your grandchild </a:t>
            </a:r>
          </a:p>
          <a:p>
            <a:r>
              <a:rPr lang="en-US"/>
              <a:t>• Communicate effectively with your grandchild </a:t>
            </a:r>
          </a:p>
          <a:p>
            <a:r>
              <a:rPr lang="en-US"/>
              <a:t>• Negotiate systems of care and ask others for help</a:t>
            </a:r>
          </a:p>
          <a:p>
            <a:r>
              <a:rPr lang="en-US"/>
              <a:t>• Identify useful coping and stress-management techniques.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41</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a:t>
            </a:r>
            <a:r>
              <a:rPr lang="en-US"/>
              <a:t>: Introduce yourself and thank participants for choosing to be a part of the Grandfamilies Supplemental Parenting Program. Explain that Meeting 1 will provide an overview of the program, who is in our group, and what is expected of parents who participate. We will discuss the materials you received and provide instructions on how to use them. </a:t>
            </a:r>
          </a:p>
          <a:p>
            <a:endParaRPr lang="en-US"/>
          </a:p>
          <a:p>
            <a:r>
              <a:rPr lang="en-US"/>
              <a:t>Encourage participants to ask questions as they arise or to jot them down and ask at the end of the meeting. </a:t>
            </a:r>
          </a:p>
        </p:txBody>
      </p:sp>
      <p:sp>
        <p:nvSpPr>
          <p:cNvPr id="4" name="Slide Number Placeholder 3"/>
          <p:cNvSpPr>
            <a:spLocks noGrp="1"/>
          </p:cNvSpPr>
          <p:nvPr>
            <p:ph type="sldNum" sz="quarter" idx="5"/>
          </p:nvPr>
        </p:nvSpPr>
        <p:spPr/>
        <p:txBody>
          <a:bodyPr/>
          <a:lstStyle/>
          <a:p>
            <a:fld id="{AA796624-056C-4B51-AA09-AD77FFC9F12B}" type="slidenum">
              <a:rPr lang="en-US" smtClean="0"/>
              <a:t>42</a:t>
            </a:fld>
            <a:endParaRPr lang="en-US"/>
          </a:p>
        </p:txBody>
      </p:sp>
    </p:spTree>
    <p:extLst>
      <p:ext uri="{BB962C8B-B14F-4D97-AF65-F5344CB8AC3E}">
        <p14:creationId xmlns:p14="http://schemas.microsoft.com/office/powerpoint/2010/main" val="2593951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following topics with your participants: </a:t>
            </a:r>
          </a:p>
          <a:p>
            <a:r>
              <a:rPr lang="en-US"/>
              <a:t>Grandfamilies: </a:t>
            </a:r>
            <a:r>
              <a:rPr lang="en-US" err="1"/>
              <a:t>PROSPERing</a:t>
            </a:r>
            <a:r>
              <a:rPr lang="en-US"/>
              <a:t> with 10- to 14-Year-Olds is an online supplemental module for grandparents who are full-time caregivers of children between the ages of 10 and 14 years old. </a:t>
            </a:r>
          </a:p>
          <a:p>
            <a:endParaRPr lang="en-US"/>
          </a:p>
          <a:p>
            <a:r>
              <a:rPr lang="en-US"/>
              <a:t>This module is designed to help grandparents prepare for and overcome the difficulties that come with being a primary grandparent caregiver of an early adolescent child. While this module will discuss challenges encountered by many grandparent caregivers, each situation is unique. To help caregivers think about their unique situation, throughout the module, they will be asked to stop and consider how their individual situation compares to other grandparent caregiver situations. Topics like developing a positive caretaker relationship, understanding communication, and managing stress and health are examined. During the online supplemental module sessions and throughout the hybrid implementation meetings, information and parenting strategies that parents can use and adapt, as necessary, to fit their individual circumstances and family needs will be disseminated. </a:t>
            </a:r>
          </a:p>
          <a:p>
            <a:endParaRPr lang="en-US"/>
          </a:p>
          <a:p>
            <a:r>
              <a:rPr lang="en-US"/>
              <a:t>The supplemental module content is designed to help grandparents build on their existing skills and strategies, so they can effectively care for their grandchild. </a:t>
            </a:r>
          </a:p>
          <a:p>
            <a:endParaRPr lang="en-US"/>
          </a:p>
          <a:p>
            <a:r>
              <a:rPr lang="en-US"/>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grandchild, and their family. </a:t>
            </a:r>
          </a:p>
          <a:p>
            <a:endParaRPr lang="en-US"/>
          </a:p>
          <a:p>
            <a:r>
              <a:rPr lang="en-US"/>
              <a:t>Grandfamilies: </a:t>
            </a:r>
            <a:r>
              <a:rPr lang="en-US" err="1"/>
              <a:t>PROSPERing</a:t>
            </a:r>
            <a:r>
              <a:rPr lang="en-US"/>
              <a:t> with 10- to 14-Year-Olds is an online supplemental module for grandparents who are the primary caregivers for their grandchildren ages 10 to 14 years old. It includes an introduction, four parts, and a wrap-up. </a:t>
            </a:r>
          </a:p>
          <a:p>
            <a:endParaRPr lang="en-US"/>
          </a:p>
          <a:p>
            <a:r>
              <a:rPr lang="en-US"/>
              <a:t>After participating in the online supplemental module sessions and the hybrid implementation meetings, parents and caregivers should be able to do the following: </a:t>
            </a:r>
          </a:p>
          <a:p>
            <a:endParaRPr lang="en-US"/>
          </a:p>
          <a:p>
            <a:r>
              <a:rPr lang="en-US"/>
              <a:t>• Find ways to deal with the challenges of being a grandparent caregiver</a:t>
            </a:r>
          </a:p>
          <a:p>
            <a:r>
              <a:rPr lang="en-US"/>
              <a:t>• Implement positive parenting techniques </a:t>
            </a:r>
          </a:p>
          <a:p>
            <a:r>
              <a:rPr lang="en-US"/>
              <a:t>• Plan for and value spending time with your grandchild </a:t>
            </a:r>
          </a:p>
          <a:p>
            <a:r>
              <a:rPr lang="en-US"/>
              <a:t>• Understand the developmental needs of your grandchild </a:t>
            </a:r>
          </a:p>
          <a:p>
            <a:r>
              <a:rPr lang="en-US"/>
              <a:t>• Communicate effectively with your grandchild </a:t>
            </a:r>
          </a:p>
          <a:p>
            <a:r>
              <a:rPr lang="en-US"/>
              <a:t>• Negotiate systems of care and ask others for help</a:t>
            </a:r>
          </a:p>
          <a:p>
            <a:r>
              <a:rPr lang="en-US"/>
              <a:t>• Identify useful coping and stress-management techniques. </a:t>
            </a:r>
          </a:p>
        </p:txBody>
      </p:sp>
      <p:sp>
        <p:nvSpPr>
          <p:cNvPr id="4" name="Slide Number Placeholder 3"/>
          <p:cNvSpPr>
            <a:spLocks noGrp="1"/>
          </p:cNvSpPr>
          <p:nvPr>
            <p:ph type="sldNum" sz="quarter" idx="5"/>
          </p:nvPr>
        </p:nvSpPr>
        <p:spPr/>
        <p:txBody>
          <a:bodyPr/>
          <a:lstStyle/>
          <a:p>
            <a:fld id="{AA796624-056C-4B51-AA09-AD77FFC9F12B}" type="slidenum">
              <a:rPr lang="en-US" smtClean="0"/>
              <a:t>43</a:t>
            </a:fld>
            <a:endParaRPr lang="en-US"/>
          </a:p>
        </p:txBody>
      </p:sp>
    </p:spTree>
    <p:extLst>
      <p:ext uri="{BB962C8B-B14F-4D97-AF65-F5344CB8AC3E}">
        <p14:creationId xmlns:p14="http://schemas.microsoft.com/office/powerpoint/2010/main" val="2208376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coparent’s name, their grandchild’s name, and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 What you enjoy most about parenting</a:t>
            </a:r>
          </a:p>
          <a:p>
            <a:pPr lvl="4">
              <a:buFont typeface="Arial" panose="020B0604020202020204" pitchFamily="34" charset="0"/>
              <a:buChar char="•"/>
            </a:pPr>
            <a:r>
              <a:rPr lang="en-US"/>
              <a:t> A word you could use to describe one of your grandchild’s strengths</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45</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 copies or screen share a copy of the Parent Workbook and Syllabus for the Grandfamilies: </a:t>
            </a:r>
            <a:r>
              <a:rPr lang="en-US" err="1"/>
              <a:t>PROSPERing</a:t>
            </a:r>
            <a:r>
              <a:rPr lang="en-US"/>
              <a:t> with 10- to 14-Year-Olds supplemental module. Review the Summary of Training, and highlight the section where the participants can find pertinent information.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46</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Grandfamilies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who are trying to successfully navigate grandparenting.</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47</a:t>
            </a:fld>
            <a:endParaRPr lang="en-US"/>
          </a:p>
        </p:txBody>
      </p:sp>
    </p:spTree>
    <p:extLst>
      <p:ext uri="{BB962C8B-B14F-4D97-AF65-F5344CB8AC3E}">
        <p14:creationId xmlns:p14="http://schemas.microsoft.com/office/powerpoint/2010/main" val="4270990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48</a:t>
            </a:fld>
            <a:endParaRPr lang="en-US"/>
          </a:p>
        </p:txBody>
      </p:sp>
    </p:spTree>
    <p:extLst>
      <p:ext uri="{BB962C8B-B14F-4D97-AF65-F5344CB8AC3E}">
        <p14:creationId xmlns:p14="http://schemas.microsoft.com/office/powerpoint/2010/main" val="1616457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CC0EB-5287-A3F1-6ACF-A082927CB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B68FA-FE14-05E5-4A1A-EC7967B95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F5C7C-6A0E-9F35-ABFB-379711AADE24}"/>
              </a:ext>
            </a:extLst>
          </p:cNvPr>
          <p:cNvSpPr>
            <a:spLocks noGrp="1"/>
          </p:cNvSpPr>
          <p:nvPr>
            <p:ph type="body" idx="1"/>
          </p:nvPr>
        </p:nvSpPr>
        <p:spPr/>
        <p:txBody>
          <a:bodyPr/>
          <a:lstStyle/>
          <a:p>
            <a:r>
              <a:rPr lang="en-US" b="1"/>
              <a:t>Homework Tasks</a:t>
            </a:r>
            <a:r>
              <a:rPr lang="en-US"/>
              <a:t>: Assign the </a:t>
            </a:r>
            <a:r>
              <a:rPr lang="en-US" i="1" u="sng"/>
              <a:t>Welcome and </a:t>
            </a:r>
            <a:r>
              <a:rPr lang="en-US" b="1" i="1" u="sng"/>
              <a:t>Introduction Module </a:t>
            </a:r>
            <a:r>
              <a:rPr lang="en-US"/>
              <a:t>and Modules 1 &amp; 2, </a:t>
            </a:r>
            <a:r>
              <a:rPr lang="en-US" sz="1200" b="1" i="1" u="sng">
                <a:solidFill>
                  <a:prstClr val="black"/>
                </a:solidFill>
              </a:rPr>
              <a:t>Cultivating the Relationship with your Grandchild and Communication</a:t>
            </a:r>
            <a:r>
              <a:rPr lang="en-US" sz="1200" b="1" i="1" u="sng">
                <a:ea typeface="Calibri"/>
                <a:cs typeface="Calibri" panose="020F0502020204030204" pitchFamily="34" charset="0"/>
              </a:rPr>
              <a:t>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Grandfamilies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2F4215E6-24B7-A264-8095-582AB75605B5}"/>
              </a:ext>
            </a:extLst>
          </p:cNvPr>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420465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copies or screen share a copy of the Parent Workbook and Syllabus for the Grandfamilies: </a:t>
            </a:r>
            <a:r>
              <a:rPr lang="en-US" err="1"/>
              <a:t>PROSPERing</a:t>
            </a:r>
            <a:r>
              <a:rPr lang="en-US"/>
              <a:t> with 10- to 14-Year-Olds 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1513502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excuse themselves if a call must be taken.</a:t>
            </a:r>
          </a:p>
          <a:p>
            <a:pPr lvl="1">
              <a:buFont typeface="Arial" panose="020B0604020202020204" pitchFamily="34" charset="0"/>
              <a:buChar char="•"/>
            </a:pPr>
            <a:r>
              <a:rPr lang="en-US"/>
              <a:t>In virtual sessions, participants should mute themself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55</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4F7AE-8FFB-DB38-03AA-95FBF47CD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16C60-9156-38A2-7E8F-2051F2581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D95C0-8B54-C54F-7E88-1AE806E70AFA}"/>
              </a:ext>
            </a:extLst>
          </p:cNvPr>
          <p:cNvSpPr>
            <a:spLocks noGrp="1"/>
          </p:cNvSpPr>
          <p:nvPr>
            <p:ph type="body" idx="1"/>
          </p:nvPr>
        </p:nvSpPr>
        <p:spPr/>
        <p:txBody>
          <a:bodyPr/>
          <a:lstStyle/>
          <a:p>
            <a:r>
              <a:rPr lang="en-US" b="1" i="1"/>
              <a:t>Provide an overview of the supplemental module using the following points that are taught in the supplemental module: </a:t>
            </a:r>
          </a:p>
          <a:p>
            <a:endParaRPr lang="en-US"/>
          </a:p>
          <a:p>
            <a:r>
              <a:rPr lang="en-US"/>
              <a:t>• You are a proud grandparent, but, due to a difficult situation, you have become the primary caregiver for your grandchild. Whatever the situation, and whether it involves one or several factors, you are probably raising your grandchild with little to no assistance and involvement from the child’s parent(s). </a:t>
            </a:r>
          </a:p>
          <a:p>
            <a:endParaRPr lang="en-US"/>
          </a:p>
          <a:p>
            <a:r>
              <a:rPr lang="en-US"/>
              <a:t>• The absence of your grandchild’s parent in your life and in your grandchild’s life can have rewards and challenges. However, your grandchild is not alone. They have you. They have your love, dedication, influence, wisdom, and advice. You have been given the opportunity to be a positive influence in your grandchild’s life. You might be able to re-experience the joys of raising a child and take pride in their accomplishments, goals, and values that you help make possible. However, there will be challenges that you, and many other grandparents, face as a full-time caregiver of a young teen. </a:t>
            </a:r>
          </a:p>
          <a:p>
            <a:endParaRPr lang="en-US"/>
          </a:p>
          <a:p>
            <a:r>
              <a:rPr lang="en-US"/>
              <a:t>• You may have concerns about taking on the responsibilities (again) that come with being the primary caregiver of a child. You may be worried about the child’s parent. You may wonder how you might be able to help them and what their relationship with your grandchild will be like. You may feel isolated or alone. In this course, we will examine strategies that you can use to help you think through and address these concerns, and we will discuss approaches you can use to overcome negative thoughts and feelings that may cause you stress.</a:t>
            </a:r>
          </a:p>
        </p:txBody>
      </p:sp>
      <p:sp>
        <p:nvSpPr>
          <p:cNvPr id="4" name="Slide Number Placeholder 3">
            <a:extLst>
              <a:ext uri="{FF2B5EF4-FFF2-40B4-BE49-F238E27FC236}">
                <a16:creationId xmlns:a16="http://schemas.microsoft.com/office/drawing/2014/main" id="{72372507-911E-22AE-3F2F-A044BA57FFEE}"/>
              </a:ext>
            </a:extLst>
          </p:cNvPr>
          <p:cNvSpPr>
            <a:spLocks noGrp="1"/>
          </p:cNvSpPr>
          <p:nvPr>
            <p:ph type="sldNum" sz="quarter" idx="5"/>
          </p:nvPr>
        </p:nvSpPr>
        <p:spPr/>
        <p:txBody>
          <a:bodyPr/>
          <a:lstStyle/>
          <a:p>
            <a:fld id="{AA796624-056C-4B51-AA09-AD77FFC9F12B}" type="slidenum">
              <a:rPr lang="en-US" smtClean="0"/>
              <a:t>56</a:t>
            </a:fld>
            <a:endParaRPr lang="en-US"/>
          </a:p>
        </p:txBody>
      </p:sp>
    </p:spTree>
    <p:extLst>
      <p:ext uri="{BB962C8B-B14F-4D97-AF65-F5344CB8AC3E}">
        <p14:creationId xmlns:p14="http://schemas.microsoft.com/office/powerpoint/2010/main" val="17325657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59C6E-0826-D244-4924-CB5AAD0D2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0A747-0111-5024-B0F0-CE88307F5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9955E-513F-9C26-1F11-4E6A0172DAA8}"/>
              </a:ext>
            </a:extLst>
          </p:cNvPr>
          <p:cNvSpPr>
            <a:spLocks noGrp="1"/>
          </p:cNvSpPr>
          <p:nvPr>
            <p:ph type="body" idx="1"/>
          </p:nvPr>
        </p:nvSpPr>
        <p:spPr/>
        <p:txBody>
          <a:bodyPr/>
          <a:lstStyle/>
          <a:p>
            <a:r>
              <a:rPr lang="en-US" b="1" i="1"/>
              <a:t>After completing this learning module, you will be able to do the following: </a:t>
            </a:r>
          </a:p>
          <a:p>
            <a:endParaRPr lang="en-US"/>
          </a:p>
          <a:p>
            <a:r>
              <a:rPr lang="en-US"/>
              <a:t>• Develop a positive caretaker relationship with your grandchild</a:t>
            </a:r>
          </a:p>
          <a:p>
            <a:r>
              <a:rPr lang="en-US"/>
              <a:t>• Understand how to effectively communicate and interact positively with  your grandchild </a:t>
            </a:r>
          </a:p>
          <a:p>
            <a:r>
              <a:rPr lang="en-US"/>
              <a:t>• Identify supports for your grandchild </a:t>
            </a:r>
          </a:p>
          <a:p>
            <a:r>
              <a:rPr lang="en-US"/>
              <a:t>• Establish relationships to help your grandchild thrive </a:t>
            </a:r>
          </a:p>
          <a:p>
            <a:r>
              <a:rPr lang="en-US"/>
              <a:t>• Manage your stress and your health</a:t>
            </a:r>
          </a:p>
          <a:p>
            <a:r>
              <a:rPr lang="en-US"/>
              <a:t>• Learn how to continue to meet your own needs while you plan for the future with your grandchild.</a:t>
            </a:r>
          </a:p>
        </p:txBody>
      </p:sp>
      <p:sp>
        <p:nvSpPr>
          <p:cNvPr id="4" name="Slide Number Placeholder 3">
            <a:extLst>
              <a:ext uri="{FF2B5EF4-FFF2-40B4-BE49-F238E27FC236}">
                <a16:creationId xmlns:a16="http://schemas.microsoft.com/office/drawing/2014/main" id="{1A775646-B664-FB23-5692-5353DF6A48A4}"/>
              </a:ext>
            </a:extLst>
          </p:cNvPr>
          <p:cNvSpPr>
            <a:spLocks noGrp="1"/>
          </p:cNvSpPr>
          <p:nvPr>
            <p:ph type="sldNum" sz="quarter" idx="5"/>
          </p:nvPr>
        </p:nvSpPr>
        <p:spPr/>
        <p:txBody>
          <a:bodyPr/>
          <a:lstStyle/>
          <a:p>
            <a:fld id="{AA796624-056C-4B51-AA09-AD77FFC9F12B}" type="slidenum">
              <a:rPr lang="en-US" smtClean="0"/>
              <a:t>57</a:t>
            </a:fld>
            <a:endParaRPr lang="en-US"/>
          </a:p>
        </p:txBody>
      </p:sp>
    </p:spTree>
    <p:extLst>
      <p:ext uri="{BB962C8B-B14F-4D97-AF65-F5344CB8AC3E}">
        <p14:creationId xmlns:p14="http://schemas.microsoft.com/office/powerpoint/2010/main" val="1137018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401D-B426-4965-6CDC-6B471EFC4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1712C-1A13-7EEB-38C6-AB4FAC7E1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301AA-00DF-48C5-77DC-BAA85117A1E2}"/>
              </a:ext>
            </a:extLst>
          </p:cNvPr>
          <p:cNvSpPr>
            <a:spLocks noGrp="1"/>
          </p:cNvSpPr>
          <p:nvPr>
            <p:ph type="body" idx="1"/>
          </p:nvPr>
        </p:nvSpPr>
        <p:spPr/>
        <p:txBody>
          <a:bodyPr/>
          <a:lstStyle/>
          <a:p>
            <a:r>
              <a:rPr lang="en-US" b="1" i="1"/>
              <a:t>Ask the participants the following questions to generate discussion: </a:t>
            </a:r>
          </a:p>
          <a:p>
            <a:pPr marL="628650" lvl="1" indent="-171450">
              <a:buFont typeface="Arial" panose="020B0604020202020204" pitchFamily="34" charset="0"/>
              <a:buChar char="•"/>
            </a:pPr>
            <a:r>
              <a:rPr lang="en-US"/>
              <a:t>What does your family make up, or situation, look like (e.g., incarceration, mental or physical health issues, addiction, parent is deceased)? </a:t>
            </a:r>
          </a:p>
          <a:p>
            <a:pPr marL="628650" lvl="1" indent="-171450">
              <a:buFont typeface="Arial" panose="020B0604020202020204" pitchFamily="34" charset="0"/>
              <a:buChar char="•"/>
            </a:pPr>
            <a:r>
              <a:rPr lang="en-US"/>
              <a:t>What challenges or difficulties are you currently experiencing while you are raising your grandchild? </a:t>
            </a:r>
          </a:p>
          <a:p>
            <a:endParaRPr lang="en-US"/>
          </a:p>
          <a:p>
            <a:r>
              <a:rPr lang="en-US" b="1" i="1"/>
              <a:t>Ask the following question, and solicit answers from a few participants to generate discussion: </a:t>
            </a:r>
          </a:p>
          <a:p>
            <a:pPr marL="628650" lvl="1" indent="-171450">
              <a:buFont typeface="Arial" panose="020B0604020202020204" pitchFamily="34" charset="0"/>
              <a:buChar char="•"/>
            </a:pPr>
            <a:r>
              <a:rPr lang="en-US"/>
              <a:t>What is one goal you hope to achieve by completing this supplemental module?</a:t>
            </a:r>
          </a:p>
        </p:txBody>
      </p:sp>
      <p:sp>
        <p:nvSpPr>
          <p:cNvPr id="4" name="Slide Number Placeholder 3">
            <a:extLst>
              <a:ext uri="{FF2B5EF4-FFF2-40B4-BE49-F238E27FC236}">
                <a16:creationId xmlns:a16="http://schemas.microsoft.com/office/drawing/2014/main" id="{9C59F1F7-36F8-7C06-7EE0-63DBAB543AE0}"/>
              </a:ext>
            </a:extLst>
          </p:cNvPr>
          <p:cNvSpPr>
            <a:spLocks noGrp="1"/>
          </p:cNvSpPr>
          <p:nvPr>
            <p:ph type="sldNum" sz="quarter" idx="5"/>
          </p:nvPr>
        </p:nvSpPr>
        <p:spPr/>
        <p:txBody>
          <a:bodyPr/>
          <a:lstStyle/>
          <a:p>
            <a:fld id="{AA796624-056C-4B51-AA09-AD77FFC9F12B}" type="slidenum">
              <a:rPr lang="en-US" smtClean="0"/>
              <a:t>58</a:t>
            </a:fld>
            <a:endParaRPr lang="en-US"/>
          </a:p>
        </p:txBody>
      </p:sp>
    </p:spTree>
    <p:extLst>
      <p:ext uri="{BB962C8B-B14F-4D97-AF65-F5344CB8AC3E}">
        <p14:creationId xmlns:p14="http://schemas.microsoft.com/office/powerpoint/2010/main" val="3271709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483BF-8811-498F-6E48-C6449F9B88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DAD1B-B9A1-449D-EB35-17EADD860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7648D-CA9C-3D04-7BFC-6E5F47F85E55}"/>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The way you act in your role as the primary caretaker of your grandchild impacts the interactions (positive and negative) you and your grandchild have and affects how your grandchild behaves. To enhance your role as the primary caretaker, you will probably want to practice positive parenting and adopt an effective parenting style. You completed a Stop and Think activity in which you were asked to consider positive parenting and how you may already use it. </a:t>
            </a:r>
          </a:p>
          <a:p>
            <a:endParaRPr lang="en-US"/>
          </a:p>
          <a:p>
            <a:r>
              <a:rPr lang="en-US"/>
              <a:t>• Remember that positive parenting is based on good communication and positive attention. </a:t>
            </a:r>
          </a:p>
          <a:p>
            <a:endParaRPr lang="en-US"/>
          </a:p>
          <a:p>
            <a:r>
              <a:rPr lang="en-US"/>
              <a:t>• Some ways to practice positive parenting are to be available, to encourage, to be supportive, to praise your grandchild when they accomplish tasks or overcome challenges, to demonstrate support and encouragement, and to show you are interested and invested in helping them problem solve. </a:t>
            </a:r>
          </a:p>
          <a:p>
            <a:endParaRPr lang="en-US"/>
          </a:p>
          <a:p>
            <a:r>
              <a:rPr lang="en-US"/>
              <a:t>• Remember the various strategies you learned in Branch Out, which include nonverbal language and actively listening to your grandchild. </a:t>
            </a:r>
          </a:p>
          <a:p>
            <a:endParaRPr lang="en-US" b="1"/>
          </a:p>
          <a:p>
            <a:r>
              <a:rPr lang="en-US" b="1"/>
              <a:t>Generate discussion among participants using the following questions: </a:t>
            </a:r>
          </a:p>
          <a:p>
            <a:pPr marL="628650" lvl="1" indent="-171450">
              <a:buFont typeface="Arial" panose="020B0604020202020204" pitchFamily="34" charset="0"/>
              <a:buChar char="•"/>
            </a:pPr>
            <a:r>
              <a:rPr lang="en-US"/>
              <a:t>Can you think of a time when you used positive parenting in the last week? </a:t>
            </a:r>
          </a:p>
          <a:p>
            <a:pPr marL="628650" lvl="1" indent="-171450">
              <a:buFont typeface="Arial" panose="020B0604020202020204" pitchFamily="34" charset="0"/>
              <a:buChar char="•"/>
            </a:pPr>
            <a:r>
              <a:rPr lang="en-US"/>
              <a:t>Would anyone like to share an idea or approach you could try in the next week to show positive support for your grandchild? </a:t>
            </a:r>
          </a:p>
        </p:txBody>
      </p:sp>
      <p:sp>
        <p:nvSpPr>
          <p:cNvPr id="4" name="Slide Number Placeholder 3">
            <a:extLst>
              <a:ext uri="{FF2B5EF4-FFF2-40B4-BE49-F238E27FC236}">
                <a16:creationId xmlns:a16="http://schemas.microsoft.com/office/drawing/2014/main" id="{3DF7006B-5779-5E99-F13D-604267AF4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64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Grandfamilies supplemental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who are trying to successfully navigate grandparenting.</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C7606-1CAB-3586-A4A8-663D35C83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08942-DAAE-F84B-6687-AA114A319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E310F-A510-C729-F5D4-EACFF8A7F038}"/>
              </a:ext>
            </a:extLst>
          </p:cNvPr>
          <p:cNvSpPr>
            <a:spLocks noGrp="1"/>
          </p:cNvSpPr>
          <p:nvPr>
            <p:ph type="body" idx="1"/>
          </p:nvPr>
        </p:nvSpPr>
        <p:spPr/>
        <p:txBody>
          <a:bodyPr/>
          <a:lstStyle/>
          <a:p>
            <a:r>
              <a:rPr lang="en-US" b="1" i="1"/>
              <a:t>Review this section of the module with the participants by offering the  following information: </a:t>
            </a:r>
          </a:p>
          <a:p>
            <a:r>
              <a:rPr lang="en-US"/>
              <a:t>• In the supplemental module, you learned about four different styles of parenting. </a:t>
            </a:r>
          </a:p>
          <a:p>
            <a:r>
              <a:rPr lang="en-US"/>
              <a:t>• The module discussed authoritative parenting and its advantages. </a:t>
            </a:r>
          </a:p>
          <a:p>
            <a:r>
              <a:rPr lang="en-US"/>
              <a:t>• Adopting an authoritative parenting style and using positive parenting practices can benefit the grandparent and the grandchild. Using this parenting style contributes to the grandparent’s self-esteem and grandchild’s self-esteem. Using an authoritative style can help to clarify what the grandparent and grandchild expect from one another. </a:t>
            </a:r>
          </a:p>
          <a:p>
            <a:endParaRPr lang="en-US"/>
          </a:p>
          <a:p>
            <a:r>
              <a:rPr lang="en-US" b="1" i="1"/>
              <a:t>Generate discussion among participants using the following questions: </a:t>
            </a:r>
          </a:p>
          <a:p>
            <a:pPr marL="628650" lvl="1" indent="-171450">
              <a:buFont typeface="Arial" panose="020B0604020202020204" pitchFamily="34" charset="0"/>
              <a:buChar char="•"/>
            </a:pPr>
            <a:r>
              <a:rPr lang="en-US"/>
              <a:t>What are some of the ways you have used an authoritative parenting practice with your grandchild?</a:t>
            </a:r>
          </a:p>
          <a:p>
            <a:pPr marL="628650" lvl="1" indent="-171450">
              <a:buFont typeface="Arial" panose="020B0604020202020204" pitchFamily="34" charset="0"/>
              <a:buChar char="•"/>
            </a:pPr>
            <a:r>
              <a:rPr lang="en-US"/>
              <a:t>What is an authoritative practice that you would like to use with your grandchild in the next week?</a:t>
            </a:r>
          </a:p>
        </p:txBody>
      </p:sp>
      <p:sp>
        <p:nvSpPr>
          <p:cNvPr id="4" name="Slide Number Placeholder 3">
            <a:extLst>
              <a:ext uri="{FF2B5EF4-FFF2-40B4-BE49-F238E27FC236}">
                <a16:creationId xmlns:a16="http://schemas.microsoft.com/office/drawing/2014/main" id="{AFD6D2A2-1134-A1F7-12B9-BD4C196D276E}"/>
              </a:ext>
            </a:extLst>
          </p:cNvPr>
          <p:cNvSpPr>
            <a:spLocks noGrp="1"/>
          </p:cNvSpPr>
          <p:nvPr>
            <p:ph type="sldNum" sz="quarter" idx="5"/>
          </p:nvPr>
        </p:nvSpPr>
        <p:spPr/>
        <p:txBody>
          <a:bodyPr/>
          <a:lstStyle/>
          <a:p>
            <a:fld id="{AA796624-056C-4B51-AA09-AD77FFC9F12B}" type="slidenum">
              <a:rPr lang="en-US" smtClean="0"/>
              <a:t>60</a:t>
            </a:fld>
            <a:endParaRPr lang="en-US"/>
          </a:p>
        </p:txBody>
      </p:sp>
    </p:spTree>
    <p:extLst>
      <p:ext uri="{BB962C8B-B14F-4D97-AF65-F5344CB8AC3E}">
        <p14:creationId xmlns:p14="http://schemas.microsoft.com/office/powerpoint/2010/main" val="3656793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B0C49-E4A3-9734-EAF1-8F3884027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0FB59-E136-D320-ECB1-20B666901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DA85F-E7A8-DADE-DA75-8C1FBDC4C935}"/>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In addition to being an authoritative grandparent and adopting a positive approach to parenting your grandchild, you should be up to date on the developmental needs of your grandchild and the cultural factors that might influence them. </a:t>
            </a:r>
          </a:p>
          <a:p>
            <a:r>
              <a:rPr lang="en-US"/>
              <a:t>• Understanding current circumstances (or at least making an effort to) can make you a more effective and educated grandparent, and it will also show your grandchild that you are paying attention to people, situations, and feelings that are important to them. </a:t>
            </a:r>
          </a:p>
          <a:p>
            <a:r>
              <a:rPr lang="en-US"/>
              <a:t>• To understand where your grandchild might be developmentally, be sure to refer to the Developmental Expectations Chart (10- to 14-year-olds). </a:t>
            </a:r>
          </a:p>
          <a:p>
            <a:r>
              <a:rPr lang="en-US"/>
              <a:t>• Be sure to consider what might be best for your grandchild and their developmental needs when making decisions or setting guidelines and expectations. </a:t>
            </a:r>
          </a:p>
          <a:p>
            <a:r>
              <a:rPr lang="en-US"/>
              <a:t>• Remember to openly listen and discuss your grandchild’s feelings about their parents. </a:t>
            </a:r>
          </a:p>
          <a:p>
            <a:endParaRPr lang="en-US" b="1" i="1"/>
          </a:p>
          <a:p>
            <a:r>
              <a:rPr lang="en-US" b="1" i="1"/>
              <a:t>Generate discussion among participants using the following questions: </a:t>
            </a:r>
          </a:p>
          <a:p>
            <a:pPr marL="628650" lvl="1" indent="-171450">
              <a:buFont typeface="Arial" panose="020B0604020202020204" pitchFamily="34" charset="0"/>
              <a:buChar char="•"/>
            </a:pPr>
            <a:r>
              <a:rPr lang="en-US"/>
              <a:t>Consider your grandchild and their relationship with their parents. What topics should you educate yourself on to understand and support your grandchild better? </a:t>
            </a:r>
          </a:p>
          <a:p>
            <a:pPr marL="628650" lvl="1" indent="-171450">
              <a:buFont typeface="Arial" panose="020B0604020202020204" pitchFamily="34" charset="0"/>
              <a:buChar char="•"/>
            </a:pPr>
            <a:r>
              <a:rPr lang="en-US"/>
              <a:t>What opportunities do you know of that can help you educate yourself in those areas? </a:t>
            </a:r>
          </a:p>
        </p:txBody>
      </p:sp>
      <p:sp>
        <p:nvSpPr>
          <p:cNvPr id="4" name="Slide Number Placeholder 3">
            <a:extLst>
              <a:ext uri="{FF2B5EF4-FFF2-40B4-BE49-F238E27FC236}">
                <a16:creationId xmlns:a16="http://schemas.microsoft.com/office/drawing/2014/main" id="{DC06BCAD-F79C-E1E5-49A0-129CCFBA5EAD}"/>
              </a:ext>
            </a:extLst>
          </p:cNvPr>
          <p:cNvSpPr>
            <a:spLocks noGrp="1"/>
          </p:cNvSpPr>
          <p:nvPr>
            <p:ph type="sldNum" sz="quarter" idx="5"/>
          </p:nvPr>
        </p:nvSpPr>
        <p:spPr/>
        <p:txBody>
          <a:bodyPr/>
          <a:lstStyle/>
          <a:p>
            <a:fld id="{AA796624-056C-4B51-AA09-AD77FFC9F12B}" type="slidenum">
              <a:rPr lang="en-US" smtClean="0"/>
              <a:t>61</a:t>
            </a:fld>
            <a:endParaRPr lang="en-US"/>
          </a:p>
        </p:txBody>
      </p:sp>
    </p:spTree>
    <p:extLst>
      <p:ext uri="{BB962C8B-B14F-4D97-AF65-F5344CB8AC3E}">
        <p14:creationId xmlns:p14="http://schemas.microsoft.com/office/powerpoint/2010/main" val="1925407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4B3B1-A35D-F8FC-C430-1E3FF65D1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2BBBE-3A2D-771E-F09A-DBCEC741E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42F10-9AE8-033A-3619-DDDE120A90BB}"/>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With all of the time and dedication you spend building strategies and strengths to engage and work through challenges with your grandchild, don’t forget to have fun!</a:t>
            </a:r>
          </a:p>
          <a:p>
            <a:pPr marL="171450" indent="-171450">
              <a:buFont typeface="Arial" panose="020B0604020202020204" pitchFamily="34" charset="0"/>
              <a:buChar char="•"/>
            </a:pPr>
            <a:r>
              <a:rPr lang="en-US"/>
              <a:t>Building upon your strengths and providing your grandchild with a loving, safe, and engaging home environment will help your grandchild feel safe, loved, and secure about the future. </a:t>
            </a:r>
          </a:p>
          <a:p>
            <a:pPr marL="171450" indent="-171450">
              <a:buFont typeface="Arial" panose="020B0604020202020204" pitchFamily="34" charset="0"/>
              <a:buChar char="•"/>
            </a:pPr>
            <a:r>
              <a:rPr lang="en-US"/>
              <a:t>By cultivating your relationship with your grandchild, you will help them become resilient and develop skills that will empower them to think positively about themself and about their life.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i="1"/>
              <a:t>Generate discussion among participants using all, or some, of the following questions: </a:t>
            </a:r>
          </a:p>
          <a:p>
            <a:pPr marL="628650" lvl="1" indent="-171450">
              <a:buFont typeface="Arial" panose="020B0604020202020204" pitchFamily="34" charset="0"/>
              <a:buChar char="•"/>
            </a:pPr>
            <a:r>
              <a:rPr lang="en-US"/>
              <a:t>The module provided you with an outline that can help you plan for time to bond with your grandchild by finding activities you can do together. What are some activities that you like and/or your grandchild likes to do? </a:t>
            </a:r>
          </a:p>
          <a:p>
            <a:pPr marL="628650" lvl="1" indent="-171450">
              <a:buFont typeface="Arial" panose="020B0604020202020204" pitchFamily="34" charset="0"/>
              <a:buChar char="•"/>
            </a:pPr>
            <a:r>
              <a:rPr lang="en-US"/>
              <a:t>What are some activities that you and your grandchild could do together? </a:t>
            </a:r>
          </a:p>
          <a:p>
            <a:pPr marL="628650" lvl="1" indent="-171450">
              <a:buFont typeface="Arial" panose="020B0604020202020204" pitchFamily="34" charset="0"/>
              <a:buChar char="•"/>
            </a:pPr>
            <a:r>
              <a:rPr lang="en-US"/>
              <a:t>Over the next week, what are some activities you are going to try with your grandchild? </a:t>
            </a:r>
          </a:p>
          <a:p>
            <a:pPr marL="628650" lvl="1" indent="-171450">
              <a:buFont typeface="Arial" panose="020B0604020202020204" pitchFamily="34" charset="0"/>
              <a:buChar char="•"/>
            </a:pPr>
            <a:r>
              <a:rPr lang="en-US"/>
              <a:t>What activities are you going to try over the next month?</a:t>
            </a:r>
          </a:p>
          <a:p>
            <a:endParaRPr lang="en-US"/>
          </a:p>
        </p:txBody>
      </p:sp>
      <p:sp>
        <p:nvSpPr>
          <p:cNvPr id="4" name="Slide Number Placeholder 3">
            <a:extLst>
              <a:ext uri="{FF2B5EF4-FFF2-40B4-BE49-F238E27FC236}">
                <a16:creationId xmlns:a16="http://schemas.microsoft.com/office/drawing/2014/main" id="{6370CDFD-ED81-E777-E5FC-03D400FB8D3E}"/>
              </a:ext>
            </a:extLst>
          </p:cNvPr>
          <p:cNvSpPr>
            <a:spLocks noGrp="1"/>
          </p:cNvSpPr>
          <p:nvPr>
            <p:ph type="sldNum" sz="quarter" idx="5"/>
          </p:nvPr>
        </p:nvSpPr>
        <p:spPr/>
        <p:txBody>
          <a:bodyPr/>
          <a:lstStyle/>
          <a:p>
            <a:fld id="{AA796624-056C-4B51-AA09-AD77FFC9F12B}" type="slidenum">
              <a:rPr lang="en-US" smtClean="0"/>
              <a:t>62</a:t>
            </a:fld>
            <a:endParaRPr lang="en-US"/>
          </a:p>
        </p:txBody>
      </p:sp>
    </p:spTree>
    <p:extLst>
      <p:ext uri="{BB962C8B-B14F-4D97-AF65-F5344CB8AC3E}">
        <p14:creationId xmlns:p14="http://schemas.microsoft.com/office/powerpoint/2010/main" val="4261164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1745-5F15-5A18-D391-DC146EC9F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EAF4F-8630-D171-86A3-1F70CDC69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1804E-F682-F6DD-3555-041FD796A20B}"/>
              </a:ext>
            </a:extLst>
          </p:cNvPr>
          <p:cNvSpPr>
            <a:spLocks noGrp="1"/>
          </p:cNvSpPr>
          <p:nvPr>
            <p:ph type="body" idx="1"/>
          </p:nvPr>
        </p:nvSpPr>
        <p:spPr/>
        <p:txBody>
          <a:bodyPr/>
          <a:lstStyle/>
          <a:p>
            <a:r>
              <a:rPr lang="en-US" b="1" i="1"/>
              <a:t>Review this section of the module with the participants by offering the  following information: </a:t>
            </a:r>
          </a:p>
          <a:p>
            <a:r>
              <a:rPr lang="en-US"/>
              <a:t>• Everyone’s communication styles differ. The module discussed passive, aggressive, and assertive communication styles. An assertive style of communication is the most effective form of communication and recognizes that communication is a two-way process. When you use an assertive style, you clearly communicate your feelings, needs, and opinions. Using this communication style can help you make your needs clear without insulting, criticizing, or talking down to others. </a:t>
            </a:r>
          </a:p>
          <a:p>
            <a:endParaRPr lang="en-US"/>
          </a:p>
          <a:p>
            <a:r>
              <a:rPr lang="en-US" b="1" i="1"/>
              <a:t>Generate discussion among participants using all, or some, of the following questions: </a:t>
            </a:r>
          </a:p>
          <a:p>
            <a:pPr marL="628650" lvl="1" indent="-171450">
              <a:buFont typeface="Arial" panose="020B0604020202020204" pitchFamily="34" charset="0"/>
              <a:buChar char="•"/>
            </a:pPr>
            <a:r>
              <a:rPr lang="en-US"/>
              <a:t>In the module, you completed a reflection activity in which you identified what type of communication you use in different situations. What style of communication did you identify with the most? </a:t>
            </a:r>
          </a:p>
          <a:p>
            <a:pPr marL="628650" lvl="1" indent="-171450">
              <a:buFont typeface="Arial" panose="020B0604020202020204" pitchFamily="34" charset="0"/>
              <a:buChar char="•"/>
            </a:pPr>
            <a:r>
              <a:rPr lang="en-US"/>
              <a:t>What style of communication do you use with teachers or health professionals? </a:t>
            </a:r>
          </a:p>
          <a:p>
            <a:pPr marL="628650" lvl="1" indent="-171450">
              <a:buFont typeface="Arial" panose="020B0604020202020204" pitchFamily="34" charset="0"/>
              <a:buChar char="•"/>
            </a:pPr>
            <a:r>
              <a:rPr lang="en-US"/>
              <a:t>What style of communication do you use with family members and friends? </a:t>
            </a:r>
          </a:p>
          <a:p>
            <a:pPr marL="628650" lvl="1" indent="-171450">
              <a:buFont typeface="Arial" panose="020B0604020202020204" pitchFamily="34" charset="0"/>
              <a:buChar char="•"/>
            </a:pPr>
            <a:r>
              <a:rPr lang="en-US"/>
              <a:t>What style of communication do you want to use with your grandchild regarding their behaviors and needs?</a:t>
            </a:r>
          </a:p>
        </p:txBody>
      </p:sp>
      <p:sp>
        <p:nvSpPr>
          <p:cNvPr id="4" name="Slide Number Placeholder 3">
            <a:extLst>
              <a:ext uri="{FF2B5EF4-FFF2-40B4-BE49-F238E27FC236}">
                <a16:creationId xmlns:a16="http://schemas.microsoft.com/office/drawing/2014/main" id="{D3863BC9-40AC-2AF0-AAF6-1C72A1FDC5FD}"/>
              </a:ext>
            </a:extLst>
          </p:cNvPr>
          <p:cNvSpPr>
            <a:spLocks noGrp="1"/>
          </p:cNvSpPr>
          <p:nvPr>
            <p:ph type="sldNum" sz="quarter" idx="5"/>
          </p:nvPr>
        </p:nvSpPr>
        <p:spPr/>
        <p:txBody>
          <a:bodyPr/>
          <a:lstStyle/>
          <a:p>
            <a:fld id="{AA796624-056C-4B51-AA09-AD77FFC9F12B}" type="slidenum">
              <a:rPr lang="en-US" smtClean="0"/>
              <a:t>63</a:t>
            </a:fld>
            <a:endParaRPr lang="en-US"/>
          </a:p>
        </p:txBody>
      </p:sp>
    </p:spTree>
    <p:extLst>
      <p:ext uri="{BB962C8B-B14F-4D97-AF65-F5344CB8AC3E}">
        <p14:creationId xmlns:p14="http://schemas.microsoft.com/office/powerpoint/2010/main" val="428204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6241-06AB-FB9D-207E-6AFF2E993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BAEEB-D6DA-B3CE-353E-0E9D22979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538BD-B4CB-84B4-C37E-052DF24CFD5B}"/>
              </a:ext>
            </a:extLst>
          </p:cNvPr>
          <p:cNvSpPr>
            <a:spLocks noGrp="1"/>
          </p:cNvSpPr>
          <p:nvPr>
            <p:ph type="body" idx="1"/>
          </p:nvPr>
        </p:nvSpPr>
        <p:spPr/>
        <p:txBody>
          <a:bodyPr/>
          <a:lstStyle/>
          <a:p>
            <a:r>
              <a:rPr lang="en-US" b="1" i="1"/>
              <a:t>Review this section of the module with the participants by offering the  following information: </a:t>
            </a:r>
          </a:p>
          <a:p>
            <a:r>
              <a:rPr lang="en-US"/>
              <a:t>• This module examined some assertive communication techniques including VCR, I Statements, problem-solving, breaking it down, and fogging. In addition, it provided activities for you to think about and to help you consider when and how you might use these techniques as you interact with your grandchild. </a:t>
            </a:r>
          </a:p>
          <a:p>
            <a:endParaRPr lang="en-US"/>
          </a:p>
          <a:p>
            <a:r>
              <a:rPr lang="en-US" i="1" u="sng"/>
              <a:t>Facilitator Tip Briefly review the five assertive communication techniques, and revisit the examples provided in the module if needed.</a:t>
            </a:r>
          </a:p>
          <a:p>
            <a:endParaRPr lang="en-US" i="1" u="sng"/>
          </a:p>
          <a:p>
            <a:r>
              <a:rPr lang="en-US"/>
              <a:t>VCR </a:t>
            </a:r>
          </a:p>
          <a:p>
            <a:r>
              <a:rPr lang="en-US"/>
              <a:t>• Validate the person's feelings </a:t>
            </a:r>
          </a:p>
          <a:p>
            <a:r>
              <a:rPr lang="en-US"/>
              <a:t>• Challenge them to address the situation </a:t>
            </a:r>
          </a:p>
          <a:p>
            <a:r>
              <a:rPr lang="en-US"/>
              <a:t>• Reward (get the outcome) </a:t>
            </a:r>
          </a:p>
          <a:p>
            <a:endParaRPr lang="en-US"/>
          </a:p>
          <a:p>
            <a:r>
              <a:rPr lang="en-US"/>
              <a:t>I Statements </a:t>
            </a:r>
          </a:p>
          <a:p>
            <a:r>
              <a:rPr lang="en-US"/>
              <a:t>• Put the problems in terms of your own feelings. </a:t>
            </a:r>
          </a:p>
          <a:p>
            <a:r>
              <a:rPr lang="en-US"/>
              <a:t>• Differentiate between opinions and facts. </a:t>
            </a:r>
          </a:p>
          <a:p>
            <a:r>
              <a:rPr lang="en-US"/>
              <a:t>• “When you do ____ I feel ____.” </a:t>
            </a:r>
          </a:p>
          <a:p>
            <a:endParaRPr lang="en-US"/>
          </a:p>
          <a:p>
            <a:r>
              <a:rPr lang="en-US"/>
              <a:t>Problem-solving </a:t>
            </a:r>
          </a:p>
          <a:p>
            <a:r>
              <a:rPr lang="en-US"/>
              <a:t>• Work toward a compromise. Try to find a solution in which you both win.</a:t>
            </a:r>
          </a:p>
          <a:p>
            <a:endParaRPr lang="en-US"/>
          </a:p>
          <a:p>
            <a:r>
              <a:rPr lang="en-US"/>
              <a:t>Break it down </a:t>
            </a:r>
          </a:p>
          <a:p>
            <a:r>
              <a:rPr lang="en-US"/>
              <a:t>• Try to find small things that you can agree to or get the other person to agree to. </a:t>
            </a:r>
          </a:p>
          <a:p>
            <a:endParaRPr lang="en-US"/>
          </a:p>
          <a:p>
            <a:r>
              <a:rPr lang="en-US"/>
              <a:t>Fogging</a:t>
            </a:r>
          </a:p>
          <a:p>
            <a:r>
              <a:rPr lang="en-US"/>
              <a:t>• When someone criticizes you, agree with it to a small degree. </a:t>
            </a:r>
          </a:p>
          <a:p>
            <a:r>
              <a:rPr lang="en-US"/>
              <a:t>• Doing this can take the sting out of the remarks.</a:t>
            </a:r>
          </a:p>
          <a:p>
            <a:endParaRPr lang="en-US" b="1" i="1"/>
          </a:p>
          <a:p>
            <a:r>
              <a:rPr lang="en-US" b="1" i="1"/>
              <a:t>Generate discussion among participants using all, or some, of the following questions: </a:t>
            </a:r>
          </a:p>
          <a:p>
            <a:pPr marL="628650" lvl="1" indent="-171450">
              <a:buFont typeface="Arial" panose="020B0604020202020204" pitchFamily="34" charset="0"/>
              <a:buChar char="•"/>
            </a:pPr>
            <a:r>
              <a:rPr lang="en-US"/>
              <a:t>Does anyone currently use any of the communication techniques discussed in the module? Which ones? </a:t>
            </a:r>
          </a:p>
          <a:p>
            <a:pPr marL="628650" lvl="1" indent="-171450">
              <a:buFont typeface="Arial" panose="020B0604020202020204" pitchFamily="34" charset="0"/>
              <a:buChar char="•"/>
            </a:pPr>
            <a:r>
              <a:rPr lang="en-US"/>
              <a:t>How does using that technique help your interactions with your grandchild? </a:t>
            </a:r>
          </a:p>
          <a:p>
            <a:pPr marL="628650" lvl="1" indent="-171450">
              <a:buFont typeface="Arial" panose="020B0604020202020204" pitchFamily="34" charset="0"/>
              <a:buChar char="•"/>
            </a:pPr>
            <a:r>
              <a:rPr lang="en-US"/>
              <a:t>Which of those techniques would you like to start to incorporate into your communication with your grandchild? Why? </a:t>
            </a:r>
          </a:p>
          <a:p>
            <a:pPr marL="628650" lvl="1" indent="-171450">
              <a:buFont typeface="Arial" panose="020B0604020202020204" pitchFamily="34" charset="0"/>
              <a:buChar char="•"/>
            </a:pPr>
            <a:r>
              <a:rPr lang="en-US"/>
              <a:t>You were asked to think of a specific situation from your past, or one that you could foresee in the future, in which you have asked or want to ask for help or support from a family member/friend, and they were reluctant to agree. How could you use these assertive communication techniques to better communicate in a situation like that?</a:t>
            </a:r>
          </a:p>
        </p:txBody>
      </p:sp>
      <p:sp>
        <p:nvSpPr>
          <p:cNvPr id="4" name="Slide Number Placeholder 3">
            <a:extLst>
              <a:ext uri="{FF2B5EF4-FFF2-40B4-BE49-F238E27FC236}">
                <a16:creationId xmlns:a16="http://schemas.microsoft.com/office/drawing/2014/main" id="{18DA32C6-BB54-9FF3-95CB-59E5F1449893}"/>
              </a:ext>
            </a:extLst>
          </p:cNvPr>
          <p:cNvSpPr>
            <a:spLocks noGrp="1"/>
          </p:cNvSpPr>
          <p:nvPr>
            <p:ph type="sldNum" sz="quarter" idx="5"/>
          </p:nvPr>
        </p:nvSpPr>
        <p:spPr/>
        <p:txBody>
          <a:bodyPr/>
          <a:lstStyle/>
          <a:p>
            <a:fld id="{AA796624-056C-4B51-AA09-AD77FFC9F12B}" type="slidenum">
              <a:rPr lang="en-US" smtClean="0"/>
              <a:t>64</a:t>
            </a:fld>
            <a:endParaRPr lang="en-US"/>
          </a:p>
        </p:txBody>
      </p:sp>
    </p:spTree>
    <p:extLst>
      <p:ext uri="{BB962C8B-B14F-4D97-AF65-F5344CB8AC3E}">
        <p14:creationId xmlns:p14="http://schemas.microsoft.com/office/powerpoint/2010/main" val="30696999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23B48-F6A1-0D4B-1234-D828F6A8E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43FA2-09BD-02A1-1D1C-7D5EB4B09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93B0A-8545-7E35-C150-479D362802F0}"/>
              </a:ext>
            </a:extLst>
          </p:cNvPr>
          <p:cNvSpPr>
            <a:spLocks noGrp="1"/>
          </p:cNvSpPr>
          <p:nvPr>
            <p:ph type="body" idx="1"/>
          </p:nvPr>
        </p:nvSpPr>
        <p:spPr/>
        <p:txBody>
          <a:bodyPr/>
          <a:lstStyle/>
          <a:p>
            <a:r>
              <a:rPr lang="en-US" b="1"/>
              <a:t>Homework Tasks</a:t>
            </a:r>
            <a:r>
              <a:rPr lang="en-US"/>
              <a:t>: Assign Parts 3 &amp; 4: </a:t>
            </a:r>
            <a:r>
              <a:rPr lang="en-US" sz="1200" b="1" i="1" u="sng">
                <a:solidFill>
                  <a:prstClr val="black"/>
                </a:solidFill>
                <a:ea typeface="Calibri"/>
                <a:cs typeface="Calibri" panose="020F0502020204030204" pitchFamily="34" charset="0"/>
              </a:rPr>
              <a:t>Identifying Supports for You and your Grandchild and Caring for Yourself</a:t>
            </a:r>
            <a:r>
              <a:rPr lang="en-US" sz="1200" b="1" i="1" u="sng">
                <a:ea typeface="Calibri"/>
                <a:cs typeface="Calibri" panose="020F0502020204030204" pitchFamily="34" charset="0"/>
              </a:rPr>
              <a:t> </a:t>
            </a:r>
            <a:r>
              <a:rPr lang="en-US" sz="1200" b="0" i="0" u="none">
                <a:ea typeface="Calibri"/>
                <a:cs typeface="Calibri" panose="020F0502020204030204" pitchFamily="34" charset="0"/>
              </a:rPr>
              <a:t> and </a:t>
            </a:r>
            <a:r>
              <a:rPr lang="en-US" sz="1200" b="1" i="1" u="sng">
                <a:ea typeface="Calibri"/>
                <a:cs typeface="Calibri" panose="020F0502020204030204" pitchFamily="34" charset="0"/>
              </a:rPr>
              <a:t>Wrap Up Module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Grandfamilies Parent Workbook and Syllabus related to these topics (D19)</a:t>
            </a:r>
          </a:p>
          <a:p>
            <a:endParaRPr lang="en-US"/>
          </a:p>
          <a:p>
            <a:r>
              <a:rPr lang="en-US" b="1"/>
              <a:t>Step 3 Clarification</a:t>
            </a:r>
            <a:r>
              <a:rPr lang="en-US"/>
              <a:t>: Assign workbook discussion questions (beginning on page D20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a:extLst>
              <a:ext uri="{FF2B5EF4-FFF2-40B4-BE49-F238E27FC236}">
                <a16:creationId xmlns:a16="http://schemas.microsoft.com/office/drawing/2014/main" id="{56821A6B-A62D-DA00-7AD5-ADD66B55FF7D}"/>
              </a:ext>
            </a:extLst>
          </p:cNvPr>
          <p:cNvSpPr>
            <a:spLocks noGrp="1"/>
          </p:cNvSpPr>
          <p:nvPr>
            <p:ph type="sldNum" sz="quarter" idx="5"/>
          </p:nvPr>
        </p:nvSpPr>
        <p:spPr/>
        <p:txBody>
          <a:bodyPr/>
          <a:lstStyle/>
          <a:p>
            <a:fld id="{AA796624-056C-4B51-AA09-AD77FFC9F12B}" type="slidenum">
              <a:rPr lang="en-US" smtClean="0"/>
              <a:t>65</a:t>
            </a:fld>
            <a:endParaRPr lang="en-US"/>
          </a:p>
        </p:txBody>
      </p:sp>
    </p:spTree>
    <p:extLst>
      <p:ext uri="{BB962C8B-B14F-4D97-AF65-F5344CB8AC3E}">
        <p14:creationId xmlns:p14="http://schemas.microsoft.com/office/powerpoint/2010/main" val="1335847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66</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67</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a:t>Example language: </a:t>
            </a:r>
            <a:r>
              <a:rPr lang="en-US" i="1"/>
              <a:t>Welcome back, everyone! We're glad to see you for our third and final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a:t>
            </a:r>
            <a:r>
              <a:rPr lang="en-US" sz="1800" b="0" i="1" u="none" strike="noStrike">
                <a:solidFill>
                  <a:srgbClr val="000000"/>
                </a:solidFill>
                <a:effectLst/>
                <a:latin typeface="Aptos" panose="020B0004020202020204" pitchFamily="34" charset="0"/>
              </a:rPr>
              <a:t>We’ll wrap up with a discussion on additional Thrive programs that may interest you</a:t>
            </a:r>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16164570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71</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222E6-0CAE-3CAD-0195-384EF4744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BAA20-3CB7-9B1D-13B1-4A34007BE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DF2C0-4808-CDAA-8082-5601DC676645}"/>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Part 3 focused on helping grandparents who are raising their grandchildren understand they may need help, services, and information. </a:t>
            </a:r>
          </a:p>
          <a:p>
            <a:r>
              <a:rPr lang="en-US"/>
              <a:t>• Knowing how to navigate the healthcare system, getting legal assistance, working with your grandchild’s school, or finding sources of support in the community are important skills you will need as you create a positive and loving environment for your grandchild. </a:t>
            </a:r>
          </a:p>
          <a:p>
            <a:r>
              <a:rPr lang="en-US"/>
              <a:t>• Navigating systems of care can be difficult, but breaking these systems down into manageable steps can help you help your grandchild when they need specific services.</a:t>
            </a:r>
          </a:p>
          <a:p>
            <a:endParaRPr lang="en-US" b="1" i="1"/>
          </a:p>
          <a:p>
            <a:r>
              <a:rPr lang="en-US" b="1" i="1"/>
              <a:t>Generate discussion among participants by asking the following question: </a:t>
            </a:r>
          </a:p>
          <a:p>
            <a:pPr marL="628650" lvl="1" indent="-171450">
              <a:buFont typeface="Arial" panose="020B0604020202020204" pitchFamily="34" charset="0"/>
              <a:buChar char="•"/>
            </a:pPr>
            <a:r>
              <a:rPr lang="en-US"/>
              <a:t>The four steps of getting help, assistance, and services involve determining what is needed, finding sources and information, setting goals, and evaluating your experiences. </a:t>
            </a:r>
          </a:p>
          <a:p>
            <a:pPr marL="628650" lvl="1" indent="-171450">
              <a:buFont typeface="Arial" panose="020B0604020202020204" pitchFamily="34" charset="0"/>
              <a:buChar char="•"/>
            </a:pPr>
            <a:r>
              <a:rPr lang="en-US"/>
              <a:t>Are there areas where you struggle in obtaining the help or services you or your grandchild need? </a:t>
            </a:r>
          </a:p>
          <a:p>
            <a:pPr marL="628650" lvl="1" indent="-171450">
              <a:buFont typeface="Arial" panose="020B0604020202020204" pitchFamily="34" charset="0"/>
              <a:buChar char="•"/>
            </a:pPr>
            <a:r>
              <a:rPr lang="en-US"/>
              <a:t>How can you use the four steps to work towards getting that service or assistance?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a:t>*Facilitator Tip Have scenarios/examples prepared in case caregivers are not prepared to or willing to discuss their own examples. A scenario based around Louisa (grandparent) and </a:t>
            </a:r>
            <a:r>
              <a:rPr lang="en-US" b="1" i="1" err="1"/>
              <a:t>Fabine</a:t>
            </a:r>
            <a:r>
              <a:rPr lang="en-US" b="1" i="1"/>
              <a:t> (grandchild) can be found within the module.</a:t>
            </a:r>
          </a:p>
          <a:p>
            <a:pPr marL="457200" lvl="1"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EA345AE8-F065-54DA-E8F5-479B9AB9B664}"/>
              </a:ext>
            </a:extLst>
          </p:cNvPr>
          <p:cNvSpPr>
            <a:spLocks noGrp="1"/>
          </p:cNvSpPr>
          <p:nvPr>
            <p:ph type="sldNum" sz="quarter" idx="5"/>
          </p:nvPr>
        </p:nvSpPr>
        <p:spPr/>
        <p:txBody>
          <a:bodyPr/>
          <a:lstStyle/>
          <a:p>
            <a:fld id="{AA796624-056C-4B51-AA09-AD77FFC9F12B}" type="slidenum">
              <a:rPr lang="en-US" smtClean="0"/>
              <a:t>72</a:t>
            </a:fld>
            <a:endParaRPr lang="en-US"/>
          </a:p>
        </p:txBody>
      </p:sp>
    </p:spTree>
    <p:extLst>
      <p:ext uri="{BB962C8B-B14F-4D97-AF65-F5344CB8AC3E}">
        <p14:creationId xmlns:p14="http://schemas.microsoft.com/office/powerpoint/2010/main" val="760704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D42C-0F5A-13EE-3E8B-CD2EB780D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88046-5BF1-A066-6595-F0207148B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F1860-8E94-35A5-F942-49F31F1483E2}"/>
              </a:ext>
            </a:extLst>
          </p:cNvPr>
          <p:cNvSpPr>
            <a:spLocks noGrp="1"/>
          </p:cNvSpPr>
          <p:nvPr>
            <p:ph type="body" idx="1"/>
          </p:nvPr>
        </p:nvSpPr>
        <p:spPr/>
        <p:txBody>
          <a:bodyPr/>
          <a:lstStyle/>
          <a:p>
            <a:r>
              <a:rPr lang="en-US" b="1" i="1"/>
              <a:t>Review this section of the module with the participants by sharing the  following information: </a:t>
            </a:r>
          </a:p>
          <a:p>
            <a:endParaRPr lang="en-US"/>
          </a:p>
          <a:p>
            <a:r>
              <a:rPr lang="en-US"/>
              <a:t>• Part 4 highlighted that grandparents who are raising grandchildren are more likely to experience poorer physical and mental health than non-caregivers. Such health concerns may cause custodial grandparents to fear for their grandchildren’s well-being in the event of their own disability or death. </a:t>
            </a:r>
          </a:p>
          <a:p>
            <a:endParaRPr lang="en-US"/>
          </a:p>
          <a:p>
            <a:r>
              <a:rPr lang="en-US"/>
              <a:t>• Therefore, grandparents need to focus on caring for themselves as well!</a:t>
            </a:r>
          </a:p>
          <a:p>
            <a:endParaRPr lang="en-US"/>
          </a:p>
          <a:p>
            <a:r>
              <a:rPr lang="en-US" b="1" i="1"/>
              <a:t>Generate discussion among participants using all, or some, of the following questions: </a:t>
            </a:r>
          </a:p>
          <a:p>
            <a:pPr marL="628650" lvl="1" indent="-171450">
              <a:buFont typeface="Arial" panose="020B0604020202020204" pitchFamily="34" charset="0"/>
              <a:buChar char="•"/>
            </a:pPr>
            <a:r>
              <a:rPr lang="en-US"/>
              <a:t>Consider how the demands of raising a grandchild impact you and your health. </a:t>
            </a:r>
          </a:p>
          <a:p>
            <a:pPr marL="628650" lvl="1" indent="-171450">
              <a:buFont typeface="Arial" panose="020B0604020202020204" pitchFamily="34" charset="0"/>
              <a:buChar char="•"/>
            </a:pPr>
            <a:r>
              <a:rPr lang="en-US"/>
              <a:t>Are you meeting your own needs? Why or why not? </a:t>
            </a:r>
          </a:p>
          <a:p>
            <a:pPr marL="628650" lvl="1" indent="-171450">
              <a:buFont typeface="Arial" panose="020B0604020202020204" pitchFamily="34" charset="0"/>
              <a:buChar char="•"/>
            </a:pPr>
            <a:r>
              <a:rPr lang="en-US"/>
              <a:t>What can you do better to meet your current needs (e.g., attend doctor’s appointments, leverage circle of support, exercise, socialize)? </a:t>
            </a:r>
          </a:p>
          <a:p>
            <a:endParaRPr lang="en-US"/>
          </a:p>
        </p:txBody>
      </p:sp>
      <p:sp>
        <p:nvSpPr>
          <p:cNvPr id="4" name="Slide Number Placeholder 3">
            <a:extLst>
              <a:ext uri="{FF2B5EF4-FFF2-40B4-BE49-F238E27FC236}">
                <a16:creationId xmlns:a16="http://schemas.microsoft.com/office/drawing/2014/main" id="{9AD132D5-A417-3336-14F7-30377CD93BBA}"/>
              </a:ext>
            </a:extLst>
          </p:cNvPr>
          <p:cNvSpPr>
            <a:spLocks noGrp="1"/>
          </p:cNvSpPr>
          <p:nvPr>
            <p:ph type="sldNum" sz="quarter" idx="5"/>
          </p:nvPr>
        </p:nvSpPr>
        <p:spPr/>
        <p:txBody>
          <a:bodyPr/>
          <a:lstStyle/>
          <a:p>
            <a:fld id="{AA796624-056C-4B51-AA09-AD77FFC9F12B}" type="slidenum">
              <a:rPr lang="en-US" smtClean="0"/>
              <a:t>73</a:t>
            </a:fld>
            <a:endParaRPr lang="en-US"/>
          </a:p>
        </p:txBody>
      </p:sp>
    </p:spTree>
    <p:extLst>
      <p:ext uri="{BB962C8B-B14F-4D97-AF65-F5344CB8AC3E}">
        <p14:creationId xmlns:p14="http://schemas.microsoft.com/office/powerpoint/2010/main" val="2205491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A5759-2674-501D-1385-ECA068A84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03C44-AE8F-E694-5E40-B4F9D4D63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03CC0-B11D-4DC5-C2DE-314332605C25}"/>
              </a:ext>
            </a:extLst>
          </p:cNvPr>
          <p:cNvSpPr>
            <a:spLocks noGrp="1"/>
          </p:cNvSpPr>
          <p:nvPr>
            <p:ph type="body" idx="1"/>
          </p:nvPr>
        </p:nvSpPr>
        <p:spPr/>
        <p:txBody>
          <a:bodyPr/>
          <a:lstStyle/>
          <a:p>
            <a:r>
              <a:rPr lang="en-US" b="1" i="1"/>
              <a:t>Review this section of the module with the participants by offering the following information: </a:t>
            </a:r>
          </a:p>
          <a:p>
            <a:r>
              <a:rPr lang="en-US"/>
              <a:t>• Grandparent caregivers often must cope with a variety of losses or challenges caused by adverse family events that have necessitated their need to raise a grandchild. </a:t>
            </a:r>
          </a:p>
          <a:p>
            <a:pPr marL="628650" lvl="1" indent="-171450">
              <a:buFont typeface="Courier New" panose="02070309020205020404" pitchFamily="49" charset="0"/>
              <a:buChar char="o"/>
            </a:pPr>
            <a:r>
              <a:rPr lang="en-US"/>
              <a:t>Loss of normalcy</a:t>
            </a:r>
          </a:p>
          <a:p>
            <a:pPr marL="628650" lvl="1" indent="-171450">
              <a:buFont typeface="Courier New" panose="02070309020205020404" pitchFamily="49" charset="0"/>
              <a:buChar char="o"/>
            </a:pPr>
            <a:r>
              <a:rPr lang="en-US"/>
              <a:t>Change in relationship with grandchild’s parent</a:t>
            </a:r>
          </a:p>
          <a:p>
            <a:pPr marL="628650" lvl="1" indent="-171450">
              <a:buFont typeface="Courier New" panose="02070309020205020404" pitchFamily="49" charset="0"/>
              <a:buChar char="o"/>
            </a:pPr>
            <a:r>
              <a:rPr lang="en-US"/>
              <a:t>Change in life plans</a:t>
            </a:r>
          </a:p>
          <a:p>
            <a:pPr marL="628650" lvl="1" indent="-171450">
              <a:buFont typeface="Courier New" panose="02070309020205020404" pitchFamily="49" charset="0"/>
              <a:buChar char="o"/>
            </a:pPr>
            <a:r>
              <a:rPr lang="en-US"/>
              <a:t>Change in other relationships </a:t>
            </a:r>
          </a:p>
          <a:p>
            <a:pPr marL="457200" lvl="1" indent="0">
              <a:buFont typeface="Courier New" panose="02070309020205020404" pitchFamily="49" charset="0"/>
              <a:buNone/>
            </a:pPr>
            <a:endParaRPr lang="en-US"/>
          </a:p>
          <a:p>
            <a:pPr marL="0" lvl="0" indent="0">
              <a:buFont typeface="Courier New" panose="02070309020205020404" pitchFamily="49" charset="0"/>
              <a:buNone/>
            </a:pPr>
            <a:r>
              <a:rPr lang="en-US" b="1" i="1"/>
              <a:t>• Ideas to keep in mind when coping with grief and loss:</a:t>
            </a:r>
          </a:p>
          <a:p>
            <a:pPr marL="628650" lvl="1" indent="-171450">
              <a:buFont typeface="Courier New" panose="02070309020205020404" pitchFamily="49" charset="0"/>
              <a:buChar char="o"/>
            </a:pPr>
            <a:r>
              <a:rPr lang="en-US"/>
              <a:t>Have patience and confidence in your ability to cope and adjust </a:t>
            </a:r>
          </a:p>
          <a:p>
            <a:pPr marL="628650" lvl="1" indent="-171450">
              <a:buFont typeface="Courier New" panose="02070309020205020404" pitchFamily="49" charset="0"/>
              <a:buChar char="o"/>
            </a:pPr>
            <a:r>
              <a:rPr lang="en-US"/>
              <a:t>Coping with loss is easier when you have someone you can share your feelings, fears, and experiences with </a:t>
            </a:r>
          </a:p>
          <a:p>
            <a:pPr marL="628650" lvl="1" indent="-171450">
              <a:buFont typeface="Courier New" panose="02070309020205020404" pitchFamily="49" charset="0"/>
              <a:buChar char="o"/>
            </a:pPr>
            <a:r>
              <a:rPr lang="en-US"/>
              <a:t>People grieve in their own ways; you will have good and bad days </a:t>
            </a:r>
          </a:p>
          <a:p>
            <a:pPr marL="628650" lvl="1" indent="-171450">
              <a:buFont typeface="Courier New" panose="02070309020205020404" pitchFamily="49" charset="0"/>
              <a:buChar char="o"/>
            </a:pPr>
            <a:r>
              <a:rPr lang="en-US"/>
              <a:t>Grief is an ongoing process </a:t>
            </a:r>
          </a:p>
          <a:p>
            <a:pPr marL="628650" lvl="1" indent="-171450">
              <a:buFont typeface="Courier New" panose="02070309020205020404" pitchFamily="49" charset="0"/>
              <a:buChar char="o"/>
            </a:pPr>
            <a:r>
              <a:rPr lang="en-US"/>
              <a:t>Give your grandchild opportunities to share their feelings </a:t>
            </a:r>
          </a:p>
          <a:p>
            <a:pPr marL="628650" lvl="1" indent="-171450">
              <a:buFont typeface="Courier New" panose="02070309020205020404" pitchFamily="49" charset="0"/>
              <a:buChar char="o"/>
            </a:pPr>
            <a:r>
              <a:rPr lang="en-US"/>
              <a:t>Join a grief support group</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a:t>Generate discussion among participants using all, or some, of the following questions: </a:t>
            </a:r>
          </a:p>
          <a:p>
            <a:pPr marL="628650" lvl="1" indent="-171450">
              <a:buFont typeface="Arial" panose="020B0604020202020204" pitchFamily="34" charset="0"/>
              <a:buChar char="•"/>
            </a:pPr>
            <a:r>
              <a:rPr lang="en-US"/>
              <a:t>Would anyone like to share their experience with grief and loss? </a:t>
            </a:r>
          </a:p>
          <a:p>
            <a:pPr marL="628650" lvl="1" indent="-171450">
              <a:buFont typeface="Arial" panose="020B0604020202020204" pitchFamily="34" charset="0"/>
              <a:buChar char="•"/>
            </a:pPr>
            <a:r>
              <a:rPr lang="en-US"/>
              <a:t>What types of losses have you experienced? Do these losses stem from what used to be or what is yet to come or both? </a:t>
            </a:r>
          </a:p>
          <a:p>
            <a:pPr marL="628650" lvl="1" indent="-171450">
              <a:buFont typeface="Arial" panose="020B0604020202020204" pitchFamily="34" charset="0"/>
              <a:buChar char="•"/>
            </a:pPr>
            <a:r>
              <a:rPr lang="en-US"/>
              <a:t>What are some of the positive takeaways you have found as a result of the grief and loss you have experienced?</a:t>
            </a:r>
          </a:p>
        </p:txBody>
      </p:sp>
      <p:sp>
        <p:nvSpPr>
          <p:cNvPr id="4" name="Slide Number Placeholder 3">
            <a:extLst>
              <a:ext uri="{FF2B5EF4-FFF2-40B4-BE49-F238E27FC236}">
                <a16:creationId xmlns:a16="http://schemas.microsoft.com/office/drawing/2014/main" id="{8349258F-D40F-E4D6-1C97-5C15A11549CC}"/>
              </a:ext>
            </a:extLst>
          </p:cNvPr>
          <p:cNvSpPr>
            <a:spLocks noGrp="1"/>
          </p:cNvSpPr>
          <p:nvPr>
            <p:ph type="sldNum" sz="quarter" idx="5"/>
          </p:nvPr>
        </p:nvSpPr>
        <p:spPr/>
        <p:txBody>
          <a:bodyPr/>
          <a:lstStyle/>
          <a:p>
            <a:fld id="{AA796624-056C-4B51-AA09-AD77FFC9F12B}" type="slidenum">
              <a:rPr lang="en-US" smtClean="0"/>
              <a:t>74</a:t>
            </a:fld>
            <a:endParaRPr lang="en-US"/>
          </a:p>
        </p:txBody>
      </p:sp>
    </p:spTree>
    <p:extLst>
      <p:ext uri="{BB962C8B-B14F-4D97-AF65-F5344CB8AC3E}">
        <p14:creationId xmlns:p14="http://schemas.microsoft.com/office/powerpoint/2010/main" val="5923505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58B4-BBBD-CB1A-12B3-9F0B6349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31650-86D1-1586-5C51-AB5CE3B97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0835E-42A1-8DAD-0597-93B230CD7EE8}"/>
              </a:ext>
            </a:extLst>
          </p:cNvPr>
          <p:cNvSpPr>
            <a:spLocks noGrp="1"/>
          </p:cNvSpPr>
          <p:nvPr>
            <p:ph type="body" idx="1"/>
          </p:nvPr>
        </p:nvSpPr>
        <p:spPr/>
        <p:txBody>
          <a:bodyPr/>
          <a:lstStyle/>
          <a:p>
            <a:r>
              <a:rPr lang="en-US" b="1" i="1"/>
              <a:t>Review this section of the module with the participants by offering the following information: </a:t>
            </a:r>
          </a:p>
          <a:p>
            <a:r>
              <a:rPr lang="en-US"/>
              <a:t>• Parenting can be a source of stress, and it can be influenced by a grandparent’s energy, health, and psychological distress, like depression and anxiety. You should understand there is no single right way to cope with stress, and there are several ways that individuals can and do cope with stress. Some common styles of coping include the following: </a:t>
            </a:r>
          </a:p>
          <a:p>
            <a:pPr marL="628650" lvl="1" indent="-171450">
              <a:buFont typeface="Courier New" panose="02070309020205020404" pitchFamily="49" charset="0"/>
              <a:buChar char="o"/>
            </a:pPr>
            <a:r>
              <a:rPr lang="en-US"/>
              <a:t>Appraisal-focused: This type of coping uses logic and mental preparation by reframing or redefining the situation. </a:t>
            </a:r>
          </a:p>
          <a:p>
            <a:pPr marL="628650" lvl="1" indent="-171450">
              <a:buFont typeface="Courier New" panose="02070309020205020404" pitchFamily="49" charset="0"/>
              <a:buChar char="o"/>
            </a:pPr>
            <a:r>
              <a:rPr lang="en-US"/>
              <a:t>Problem-focused: An individual using this type of coping seeks information and support, acts, and identifies new rewards. </a:t>
            </a:r>
          </a:p>
          <a:p>
            <a:pPr marL="628650" lvl="1" indent="-171450">
              <a:buFont typeface="Courier New" panose="02070309020205020404" pitchFamily="49" charset="0"/>
              <a:buChar char="o"/>
            </a:pPr>
            <a:r>
              <a:rPr lang="en-US"/>
              <a:t>Emotion-focused: Using this type of coping, the individual recognizes and finds ways to regulate their own emotional reactions to stress. </a:t>
            </a:r>
          </a:p>
          <a:p>
            <a:pPr marL="457200" lvl="1" indent="0">
              <a:buFont typeface="Courier New" panose="02070309020205020404" pitchFamily="49" charset="0"/>
              <a:buNone/>
            </a:pPr>
            <a:endParaRPr lang="en-US"/>
          </a:p>
          <a:p>
            <a:pPr marL="171450" lvl="0" indent="-171450">
              <a:buFont typeface="Arial" panose="020B0604020202020204" pitchFamily="34" charset="0"/>
              <a:buChar char="•"/>
            </a:pPr>
            <a:r>
              <a:rPr lang="en-US"/>
              <a:t>Within each of these three categories of strategies, there are a variety of healthy techniques you can use to manage stress.</a:t>
            </a:r>
          </a:p>
          <a:p>
            <a:pPr marL="171450" lvl="0" indent="-171450">
              <a:buFont typeface="Arial" panose="020B0604020202020204" pitchFamily="34" charset="0"/>
              <a:buChar char="•"/>
            </a:pPr>
            <a:endParaRPr lang="en-US" b="1" i="1"/>
          </a:p>
          <a:p>
            <a:pPr marL="0" lvl="0" indent="0">
              <a:buFont typeface="Arial" panose="020B0604020202020204" pitchFamily="34" charset="0"/>
              <a:buNone/>
            </a:pPr>
            <a:r>
              <a:rPr lang="en-US" b="1" i="1"/>
              <a:t>Generate discussion among participants using all, or some, of the following questions: </a:t>
            </a:r>
          </a:p>
          <a:p>
            <a:pPr marL="628650" lvl="1" indent="-171450">
              <a:buFont typeface="Arial" panose="020B0604020202020204" pitchFamily="34" charset="0"/>
              <a:buChar char="•"/>
            </a:pPr>
            <a:r>
              <a:rPr lang="en-US"/>
              <a:t>What is something that your grandchild does that causes you stress? How do you manage that stress? </a:t>
            </a:r>
          </a:p>
          <a:p>
            <a:pPr marL="628650" lvl="1" indent="-171450">
              <a:buFont typeface="Arial" panose="020B0604020202020204" pitchFamily="34" charset="0"/>
              <a:buChar char="•"/>
            </a:pPr>
            <a:r>
              <a:rPr lang="en-US"/>
              <a:t>What do you most enjoy about being a grandparent caregiver? What is your least favorite part? How can you reframe that thought into something positive? </a:t>
            </a:r>
          </a:p>
          <a:p>
            <a:pPr marL="628650" lvl="1" indent="-171450">
              <a:buFont typeface="Arial" panose="020B0604020202020204" pitchFamily="34" charset="0"/>
              <a:buChar char="•"/>
            </a:pPr>
            <a:r>
              <a:rPr lang="en-US"/>
              <a:t>Whom in your life could you ask for help? How do you think they would react to you asking?</a:t>
            </a:r>
          </a:p>
        </p:txBody>
      </p:sp>
      <p:sp>
        <p:nvSpPr>
          <p:cNvPr id="4" name="Slide Number Placeholder 3">
            <a:extLst>
              <a:ext uri="{FF2B5EF4-FFF2-40B4-BE49-F238E27FC236}">
                <a16:creationId xmlns:a16="http://schemas.microsoft.com/office/drawing/2014/main" id="{ED8CA616-6417-CBC0-A3D5-CFF1D2743193}"/>
              </a:ext>
            </a:extLst>
          </p:cNvPr>
          <p:cNvSpPr>
            <a:spLocks noGrp="1"/>
          </p:cNvSpPr>
          <p:nvPr>
            <p:ph type="sldNum" sz="quarter" idx="5"/>
          </p:nvPr>
        </p:nvSpPr>
        <p:spPr/>
        <p:txBody>
          <a:bodyPr/>
          <a:lstStyle/>
          <a:p>
            <a:fld id="{AA796624-056C-4B51-AA09-AD77FFC9F12B}" type="slidenum">
              <a:rPr lang="en-US" smtClean="0"/>
              <a:t>75</a:t>
            </a:fld>
            <a:endParaRPr lang="en-US"/>
          </a:p>
        </p:txBody>
      </p:sp>
    </p:spTree>
    <p:extLst>
      <p:ext uri="{BB962C8B-B14F-4D97-AF65-F5344CB8AC3E}">
        <p14:creationId xmlns:p14="http://schemas.microsoft.com/office/powerpoint/2010/main" val="1405002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338C-0B40-743F-38D6-B13FB2E50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82EF1-33A2-4345-F959-DE7D9EB0E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11119-39FC-7B67-84DE-5BA6770AB70F}"/>
              </a:ext>
            </a:extLst>
          </p:cNvPr>
          <p:cNvSpPr>
            <a:spLocks noGrp="1"/>
          </p:cNvSpPr>
          <p:nvPr>
            <p:ph type="body" idx="1"/>
          </p:nvPr>
        </p:nvSpPr>
        <p:spPr/>
        <p:txBody>
          <a:bodyPr/>
          <a:lstStyle/>
          <a:p>
            <a:r>
              <a:rPr lang="en-US" b="1" i="1"/>
              <a:t>Review this section of the module with the participants by offering the following information: </a:t>
            </a:r>
          </a:p>
          <a:p>
            <a:endParaRPr lang="en-US"/>
          </a:p>
          <a:p>
            <a:r>
              <a:rPr lang="en-US"/>
              <a:t>• Families often delay making important decisions until a crisis occurs. However, making decisions when you are under stress is not recommended. Planning before a crisis can help your family prepare for potentially difficult decisions. You may need to face issues with planning for the future such as examine your current and future financial situations, consider how caregiving may impact your marriage and relationships, make a plan for your and your grandchild’s future should you become sick, and determine how much and how often you and your grandchild want your grandchild’s parents to be involved in your and your grandchild’s lives. </a:t>
            </a:r>
          </a:p>
          <a:p>
            <a:endParaRPr lang="en-US"/>
          </a:p>
          <a:p>
            <a:r>
              <a:rPr lang="en-US" b="1" i="1"/>
              <a:t>Generate discussion among participants using all, or some, of the following questions: </a:t>
            </a:r>
          </a:p>
          <a:p>
            <a:pPr marL="628650" lvl="1" indent="-171450">
              <a:buFont typeface="Arial" panose="020B0604020202020204" pitchFamily="34" charset="0"/>
              <a:buChar char="•"/>
            </a:pPr>
            <a:r>
              <a:rPr lang="en-US"/>
              <a:t>What do you want or need to plan for regarding the short term? </a:t>
            </a:r>
          </a:p>
          <a:p>
            <a:pPr marL="628650" lvl="1" indent="-171450">
              <a:buFont typeface="Arial" panose="020B0604020202020204" pitchFamily="34" charset="0"/>
              <a:buChar char="•"/>
            </a:pPr>
            <a:r>
              <a:rPr lang="en-US"/>
              <a:t>What do you want or need to plan for regarding the long term? </a:t>
            </a:r>
          </a:p>
        </p:txBody>
      </p:sp>
      <p:sp>
        <p:nvSpPr>
          <p:cNvPr id="4" name="Slide Number Placeholder 3">
            <a:extLst>
              <a:ext uri="{FF2B5EF4-FFF2-40B4-BE49-F238E27FC236}">
                <a16:creationId xmlns:a16="http://schemas.microsoft.com/office/drawing/2014/main" id="{C86DE778-4EBF-55FC-2832-2360289F699E}"/>
              </a:ext>
            </a:extLst>
          </p:cNvPr>
          <p:cNvSpPr>
            <a:spLocks noGrp="1"/>
          </p:cNvSpPr>
          <p:nvPr>
            <p:ph type="sldNum" sz="quarter" idx="5"/>
          </p:nvPr>
        </p:nvSpPr>
        <p:spPr/>
        <p:txBody>
          <a:bodyPr/>
          <a:lstStyle/>
          <a:p>
            <a:fld id="{AA796624-056C-4B51-AA09-AD77FFC9F12B}" type="slidenum">
              <a:rPr lang="en-US" smtClean="0"/>
              <a:t>76</a:t>
            </a:fld>
            <a:endParaRPr lang="en-US"/>
          </a:p>
        </p:txBody>
      </p:sp>
    </p:spTree>
    <p:extLst>
      <p:ext uri="{BB962C8B-B14F-4D97-AF65-F5344CB8AC3E}">
        <p14:creationId xmlns:p14="http://schemas.microsoft.com/office/powerpoint/2010/main" val="8830253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DB0F-5680-AAF4-DF13-9992A196F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8435E-2ED2-E301-7622-0D50CEBB6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34D49-31EE-AEBD-7CDB-87B76F99580D}"/>
              </a:ext>
            </a:extLst>
          </p:cNvPr>
          <p:cNvSpPr>
            <a:spLocks noGrp="1"/>
          </p:cNvSpPr>
          <p:nvPr>
            <p:ph type="body" idx="1"/>
          </p:nvPr>
        </p:nvSpPr>
        <p:spPr/>
        <p:txBody>
          <a:bodyPr/>
          <a:lstStyle/>
          <a:p>
            <a:r>
              <a:rPr lang="en-US" b="1" i="1"/>
              <a:t>Indicate to participants that you are wrapping up, and generate discussion among participants using all, or some, of the following questions: </a:t>
            </a:r>
          </a:p>
          <a:p>
            <a:pPr marL="628650" lvl="1" indent="-171450">
              <a:buFont typeface="Arial" panose="020B0604020202020204" pitchFamily="34" charset="0"/>
              <a:buChar char="•"/>
            </a:pPr>
            <a:r>
              <a:rPr lang="en-US"/>
              <a:t>Which topic discussed in the supplemental model was the most beneficial to you as a caregiver? Why? </a:t>
            </a:r>
          </a:p>
          <a:p>
            <a:pPr marL="628650" lvl="1" indent="-171450">
              <a:buFont typeface="Arial" panose="020B0604020202020204" pitchFamily="34" charset="0"/>
              <a:buChar char="•"/>
            </a:pPr>
            <a:r>
              <a:rPr lang="en-US"/>
              <a:t>What strategies or skills did you learn in the supplemental module that will help you achieve the goals you have for you, your grandchild, and/or your family? </a:t>
            </a:r>
          </a:p>
          <a:p>
            <a:pPr marL="628650" lvl="1" indent="-171450">
              <a:buFont typeface="Arial" panose="020B0604020202020204" pitchFamily="34" charset="0"/>
              <a:buChar char="•"/>
            </a:pPr>
            <a:r>
              <a:rPr lang="en-US"/>
              <a:t>What has changed with your interactions with your grandchild or family since before you started to completed the supplemental module? </a:t>
            </a:r>
          </a:p>
          <a:p>
            <a:pPr marL="628650" lvl="1" indent="-171450">
              <a:buFont typeface="Arial" panose="020B0604020202020204" pitchFamily="34" charset="0"/>
              <a:buChar char="•"/>
            </a:pPr>
            <a:r>
              <a:rPr lang="en-US"/>
              <a:t>Have you noticed a difference in the way your grandchild is responding to  your parenting?</a:t>
            </a:r>
          </a:p>
        </p:txBody>
      </p:sp>
      <p:sp>
        <p:nvSpPr>
          <p:cNvPr id="4" name="Slide Number Placeholder 3">
            <a:extLst>
              <a:ext uri="{FF2B5EF4-FFF2-40B4-BE49-F238E27FC236}">
                <a16:creationId xmlns:a16="http://schemas.microsoft.com/office/drawing/2014/main" id="{AC69AC7A-9A26-1EFC-5A17-7F66DE04EA9D}"/>
              </a:ext>
            </a:extLst>
          </p:cNvPr>
          <p:cNvSpPr>
            <a:spLocks noGrp="1"/>
          </p:cNvSpPr>
          <p:nvPr>
            <p:ph type="sldNum" sz="quarter" idx="5"/>
          </p:nvPr>
        </p:nvSpPr>
        <p:spPr/>
        <p:txBody>
          <a:bodyPr/>
          <a:lstStyle/>
          <a:p>
            <a:fld id="{AA796624-056C-4B51-AA09-AD77FFC9F12B}" type="slidenum">
              <a:rPr lang="en-US" smtClean="0"/>
              <a:t>77</a:t>
            </a:fld>
            <a:endParaRPr lang="en-US"/>
          </a:p>
        </p:txBody>
      </p:sp>
    </p:spTree>
    <p:extLst>
      <p:ext uri="{BB962C8B-B14F-4D97-AF65-F5344CB8AC3E}">
        <p14:creationId xmlns:p14="http://schemas.microsoft.com/office/powerpoint/2010/main" val="15094453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a:p>
          <a:p>
            <a:r>
              <a:rPr lang="en-US"/>
              <a:t>Universal Programs </a:t>
            </a:r>
          </a:p>
          <a:p>
            <a:r>
              <a:rPr lang="en-US"/>
              <a:t>• Take Root is available for parents and caregivers of children who are between 0 and 3 years old. </a:t>
            </a:r>
          </a:p>
          <a:p>
            <a:r>
              <a:rPr lang="en-US"/>
              <a:t>• Sprout is available for parents and caregivers of children who are between 3 and 5 years old. </a:t>
            </a:r>
          </a:p>
          <a:p>
            <a:r>
              <a:rPr lang="en-US"/>
              <a:t>• Grow is available for parents and caregivers of children who are between 5 and 10 years old. </a:t>
            </a:r>
          </a:p>
          <a:p>
            <a:r>
              <a:rPr lang="en-US"/>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fld id="{AA796624-056C-4B51-AA09-AD77FFC9F12B}" type="slidenum">
              <a:rPr lang="en-US" smtClean="0"/>
              <a:t>78</a:t>
            </a:fld>
            <a:endParaRPr lang="en-US"/>
          </a:p>
        </p:txBody>
      </p:sp>
    </p:spTree>
    <p:extLst>
      <p:ext uri="{BB962C8B-B14F-4D97-AF65-F5344CB8AC3E}">
        <p14:creationId xmlns:p14="http://schemas.microsoft.com/office/powerpoint/2010/main" val="3262975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79</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a:t>
            </a:r>
            <a:r>
              <a:rPr lang="en-US" b="1" i="1" u="sng"/>
              <a:t>Introduction Module </a:t>
            </a:r>
            <a:r>
              <a:rPr lang="en-US"/>
              <a:t>and Parts 1 &amp; 2, </a:t>
            </a:r>
            <a:r>
              <a:rPr lang="en-US" sz="1200" b="1" i="1" u="sng">
                <a:solidFill>
                  <a:prstClr val="black"/>
                </a:solidFill>
              </a:rPr>
              <a:t>Cultivating the Relationship with your Grandchild and Communication</a:t>
            </a:r>
            <a:r>
              <a:rPr lang="en-US" sz="1200" b="1" i="1" u="sng">
                <a:ea typeface="Calibri"/>
                <a:cs typeface="Calibri" panose="020F0502020204030204" pitchFamily="34" charset="0"/>
              </a:rPr>
              <a:t> </a:t>
            </a:r>
            <a:r>
              <a:rPr lang="en-US"/>
              <a:t>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Grandfamilies Parent Workbook and Syllabus related to these topics (D7)</a:t>
            </a:r>
          </a:p>
          <a:p>
            <a:endParaRPr lang="en-US"/>
          </a:p>
          <a:p>
            <a:r>
              <a:rPr lang="en-US" b="1"/>
              <a:t>Step 3 Clarification</a:t>
            </a:r>
            <a:r>
              <a:rPr lang="en-US"/>
              <a:t>: Assign workbook discussion questions (beginning on page D8 in the parent workbook).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sv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s>
</file>

<file path=ppt/slides/_rels/slide2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15.png"/><Relationship Id="rId3" Type="http://schemas.microsoft.com/office/2018/10/relationships/comments" Target="../comments/modernComment_13E_1A89CD5A.xml"/><Relationship Id="rId7" Type="http://schemas.openxmlformats.org/officeDocument/2006/relationships/image" Target="../media/image42.png"/><Relationship Id="rId12"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46.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8.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25.png"/><Relationship Id="rId5" Type="http://schemas.openxmlformats.org/officeDocument/2006/relationships/image" Target="../media/image110.png"/><Relationship Id="rId10" Type="http://schemas.openxmlformats.org/officeDocument/2006/relationships/image" Target="../media/image124.svg"/><Relationship Id="rId4" Type="http://schemas.openxmlformats.org/officeDocument/2006/relationships/image" Target="../media/image120.png"/><Relationship Id="rId9"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3.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svg"/><Relationship Id="rId9" Type="http://schemas.openxmlformats.org/officeDocument/2006/relationships/image" Target="../media/image146.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49.jpeg"/><Relationship Id="rId7" Type="http://schemas.openxmlformats.org/officeDocument/2006/relationships/image" Target="../media/image153.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s>
</file>

<file path=ppt/slides/_rels/slide3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66.svg"/><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11D_CC4A03D.xml"/><Relationship Id="rId7"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png"/><Relationship Id="rId7"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svg"/><Relationship Id="rId5" Type="http://schemas.openxmlformats.org/officeDocument/2006/relationships/image" Target="../media/image174.sv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18.sv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5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svg"/></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s>
</file>

<file path=ppt/slides/_rels/slide6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14.png"/><Relationship Id="rId5" Type="http://schemas.openxmlformats.org/officeDocument/2006/relationships/image" Target="../media/image112.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18.sv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11.svg"/><Relationship Id="rId11" Type="http://schemas.openxmlformats.org/officeDocument/2006/relationships/image" Target="../media/image125.png"/><Relationship Id="rId5" Type="http://schemas.openxmlformats.org/officeDocument/2006/relationships/image" Target="../media/image110.png"/><Relationship Id="rId10" Type="http://schemas.openxmlformats.org/officeDocument/2006/relationships/image" Target="../media/image124.svg"/><Relationship Id="rId4" Type="http://schemas.openxmlformats.org/officeDocument/2006/relationships/image" Target="../media/image120.png"/><Relationship Id="rId9" Type="http://schemas.openxmlformats.org/officeDocument/2006/relationships/image" Target="../media/image123.png"/></Relationships>
</file>

<file path=ppt/slides/_rels/slide73.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sv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sv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svg"/><Relationship Id="rId9" Type="http://schemas.openxmlformats.org/officeDocument/2006/relationships/image" Target="../media/image146.png"/></Relationships>
</file>

<file path=ppt/slides/_rels/slide7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49.jpeg"/><Relationship Id="rId7" Type="http://schemas.openxmlformats.org/officeDocument/2006/relationships/image" Target="../media/image153.sv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26.svg"/></Relationships>
</file>

<file path=ppt/slides/_rels/slide77.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s>
</file>

<file path=ppt/slides/_rels/slide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7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66.sv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descr="A black background with green text&#10;&#10;Description automatically generated">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descr="A black background with green text&#10;&#10;Description automatically generated">
            <a:extLst>
              <a:ext uri="{FF2B5EF4-FFF2-40B4-BE49-F238E27FC236}">
                <a16:creationId xmlns:a16="http://schemas.microsoft.com/office/drawing/2014/main" id="{0C6D816D-C579-64BF-F839-D19881AD5F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4229298"/>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aspect of your grandparent-grandchild relationship that is working well?</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 skill you use effectively in your parenting?</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an activity you enjoy doing with your grandchild?</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19682" y="0"/>
            <a:ext cx="9733918" cy="7315200"/>
          </a:xfrm>
          <a:custGeom>
            <a:avLst/>
            <a:gdLst/>
            <a:ahLst/>
            <a:cxnLst/>
            <a:rect l="l" t="t" r="r" b="b"/>
            <a:pathLst>
              <a:path w="9733918" h="7315200">
                <a:moveTo>
                  <a:pt x="0" y="0"/>
                </a:moveTo>
                <a:lnTo>
                  <a:pt x="9733918" y="0"/>
                </a:lnTo>
                <a:lnTo>
                  <a:pt x="9733918" y="7315200"/>
                </a:lnTo>
                <a:lnTo>
                  <a:pt x="0" y="7315200"/>
                </a:lnTo>
                <a:lnTo>
                  <a:pt x="0" y="0"/>
                </a:lnTo>
                <a:close/>
              </a:path>
            </a:pathLst>
          </a:custGeom>
          <a:blipFill>
            <a:blip r:embed="rId3"/>
            <a:stretch>
              <a:fillRect l="-2771" r="-100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5470980"/>
            <a:ext cx="3157030" cy="1641656"/>
          </a:xfrm>
          <a:custGeom>
            <a:avLst/>
            <a:gdLst/>
            <a:ahLst/>
            <a:cxnLst/>
            <a:rect l="l" t="t" r="r" b="b"/>
            <a:pathLst>
              <a:path w="3157030" h="1641656">
                <a:moveTo>
                  <a:pt x="0" y="0"/>
                </a:moveTo>
                <a:lnTo>
                  <a:pt x="3157030" y="0"/>
                </a:lnTo>
                <a:lnTo>
                  <a:pt x="3157030" y="1641656"/>
                </a:lnTo>
                <a:lnTo>
                  <a:pt x="0" y="1641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01530" flipH="1">
            <a:off x="6349803" y="5632665"/>
            <a:ext cx="3383960" cy="1759659"/>
          </a:xfrm>
          <a:custGeom>
            <a:avLst/>
            <a:gdLst/>
            <a:ahLst/>
            <a:cxnLst/>
            <a:rect l="l" t="t" r="r" b="b"/>
            <a:pathLst>
              <a:path w="3383960" h="1759659">
                <a:moveTo>
                  <a:pt x="3383960" y="0"/>
                </a:moveTo>
                <a:lnTo>
                  <a:pt x="0" y="0"/>
                </a:lnTo>
                <a:lnTo>
                  <a:pt x="0" y="1759659"/>
                </a:lnTo>
                <a:lnTo>
                  <a:pt x="3383960" y="1759659"/>
                </a:lnTo>
                <a:lnTo>
                  <a:pt x="33839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flipV="1">
            <a:off x="5597819" y="304582"/>
            <a:ext cx="3577787" cy="1860449"/>
          </a:xfrm>
          <a:custGeom>
            <a:avLst/>
            <a:gdLst/>
            <a:ahLst/>
            <a:cxnLst/>
            <a:rect l="l" t="t" r="r" b="b"/>
            <a:pathLst>
              <a:path w="3577787" h="1860449">
                <a:moveTo>
                  <a:pt x="3577787" y="1860449"/>
                </a:moveTo>
                <a:lnTo>
                  <a:pt x="0" y="1860449"/>
                </a:lnTo>
                <a:lnTo>
                  <a:pt x="0" y="0"/>
                </a:lnTo>
                <a:lnTo>
                  <a:pt x="3577787" y="0"/>
                </a:lnTo>
                <a:lnTo>
                  <a:pt x="3577787" y="18604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040132" y="645795"/>
            <a:ext cx="149678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Context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Challenges</a:t>
            </a:r>
          </a:p>
        </p:txBody>
      </p:sp>
      <p:sp>
        <p:nvSpPr>
          <p:cNvPr id="7" name="TextBox 7"/>
          <p:cNvSpPr txBox="1"/>
          <p:nvPr/>
        </p:nvSpPr>
        <p:spPr>
          <a:xfrm>
            <a:off x="481795" y="6023912"/>
            <a:ext cx="149678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Strategies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Support</a:t>
            </a:r>
          </a:p>
        </p:txBody>
      </p:sp>
      <p:sp>
        <p:nvSpPr>
          <p:cNvPr id="8" name="TextBox 8"/>
          <p:cNvSpPr txBox="1"/>
          <p:nvPr/>
        </p:nvSpPr>
        <p:spPr>
          <a:xfrm>
            <a:off x="7377188" y="6282691"/>
            <a:ext cx="227222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Empowerment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Adaptation</a:t>
            </a:r>
          </a:p>
        </p:txBody>
      </p:sp>
      <p:sp>
        <p:nvSpPr>
          <p:cNvPr id="9" name="Freeform 9"/>
          <p:cNvSpPr/>
          <p:nvPr/>
        </p:nvSpPr>
        <p:spPr>
          <a:xfrm>
            <a:off x="153227" y="3175"/>
            <a:ext cx="2437975" cy="1456690"/>
          </a:xfrm>
          <a:custGeom>
            <a:avLst/>
            <a:gdLst/>
            <a:ahLst/>
            <a:cxnLst/>
            <a:rect l="l" t="t" r="r" b="b"/>
            <a:pathLst>
              <a:path w="2437975" h="1456690">
                <a:moveTo>
                  <a:pt x="0" y="0"/>
                </a:moveTo>
                <a:lnTo>
                  <a:pt x="2437975" y="0"/>
                </a:lnTo>
                <a:lnTo>
                  <a:pt x="2437975" y="1456690"/>
                </a:lnTo>
                <a:lnTo>
                  <a:pt x="0" y="1456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77982" y="457200"/>
            <a:ext cx="1962557" cy="530273"/>
          </a:xfrm>
          <a:prstGeom prst="rect">
            <a:avLst/>
          </a:prstGeom>
        </p:spPr>
        <p:txBody>
          <a:bodyPr wrap="square" lIns="0" tIns="0" rIns="0" bIns="0" rtlCol="0" anchor="t">
            <a:spAutoFit/>
          </a:bodyPr>
          <a:lstStyle/>
          <a:p>
            <a:pPr marL="0" marR="0" lvl="0" indent="0" algn="ctr" defTabSz="914400" rtl="0" eaLnBrk="1" fontAlgn="auto" latinLnBrk="0" hangingPunct="1">
              <a:lnSpc>
                <a:spcPts val="4428"/>
              </a:lnSpc>
              <a:spcBef>
                <a:spcPct val="0"/>
              </a:spcBef>
              <a:spcAft>
                <a:spcPts val="0"/>
              </a:spcAft>
              <a:buClrTx/>
              <a:buSzTx/>
              <a:buFontTx/>
              <a:buNone/>
              <a:tabLst/>
              <a:defRPr/>
            </a:pPr>
            <a:r>
              <a:rPr kumimoji="0" lang="en-US" sz="3163" b="1" i="0" u="none" strike="noStrike" kern="1200" cap="none" spc="0" normalizeH="0" baseline="0" noProof="0">
                <a:ln>
                  <a:noFill/>
                </a:ln>
                <a:solidFill>
                  <a:srgbClr val="353234"/>
                </a:solidFill>
                <a:effectLst/>
                <a:uLnTx/>
                <a:uFillTx/>
                <a:latin typeface="Calibri (MS) Bold"/>
                <a:ea typeface="Calibri (MS) Bold"/>
                <a:cs typeface="Calibri (MS) Bold"/>
                <a:sym typeface="Calibri (MS) Bold"/>
              </a:rPr>
              <a:t>Overview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11028" y="1843709"/>
            <a:ext cx="3356847" cy="1942775"/>
          </a:xfrm>
          <a:custGeom>
            <a:avLst/>
            <a:gdLst/>
            <a:ahLst/>
            <a:cxnLst/>
            <a:rect l="l" t="t" r="r" b="b"/>
            <a:pathLst>
              <a:path w="3356847" h="1942775">
                <a:moveTo>
                  <a:pt x="0" y="0"/>
                </a:moveTo>
                <a:lnTo>
                  <a:pt x="3356847" y="0"/>
                </a:lnTo>
                <a:lnTo>
                  <a:pt x="3356847" y="1942775"/>
                </a:lnTo>
                <a:lnTo>
                  <a:pt x="0" y="1942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311028" y="3663559"/>
            <a:ext cx="3356847" cy="1106182"/>
          </a:xfrm>
          <a:custGeom>
            <a:avLst/>
            <a:gdLst/>
            <a:ahLst/>
            <a:cxnLst/>
            <a:rect l="l" t="t" r="r" b="b"/>
            <a:pathLst>
              <a:path w="3356847" h="1106182">
                <a:moveTo>
                  <a:pt x="0" y="0"/>
                </a:moveTo>
                <a:lnTo>
                  <a:pt x="3356847" y="0"/>
                </a:lnTo>
                <a:lnTo>
                  <a:pt x="3356847" y="1106182"/>
                </a:lnTo>
                <a:lnTo>
                  <a:pt x="0" y="1106182"/>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311028" y="4643779"/>
            <a:ext cx="3356847" cy="1106182"/>
          </a:xfrm>
          <a:custGeom>
            <a:avLst/>
            <a:gdLst/>
            <a:ahLst/>
            <a:cxnLst/>
            <a:rect l="l" t="t" r="r" b="b"/>
            <a:pathLst>
              <a:path w="3356847" h="1106182">
                <a:moveTo>
                  <a:pt x="0" y="0"/>
                </a:moveTo>
                <a:lnTo>
                  <a:pt x="3356847" y="0"/>
                </a:lnTo>
                <a:lnTo>
                  <a:pt x="3356847" y="1106183"/>
                </a:lnTo>
                <a:lnTo>
                  <a:pt x="0" y="1106183"/>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11028" y="5477498"/>
            <a:ext cx="3356847" cy="1106182"/>
          </a:xfrm>
          <a:custGeom>
            <a:avLst/>
            <a:gdLst/>
            <a:ahLst/>
            <a:cxnLst/>
            <a:rect l="l" t="t" r="r" b="b"/>
            <a:pathLst>
              <a:path w="3356847" h="1106182">
                <a:moveTo>
                  <a:pt x="0" y="0"/>
                </a:moveTo>
                <a:lnTo>
                  <a:pt x="3356847" y="0"/>
                </a:lnTo>
                <a:lnTo>
                  <a:pt x="3356847" y="1106182"/>
                </a:lnTo>
                <a:lnTo>
                  <a:pt x="0" y="1106182"/>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00973" y="268737"/>
            <a:ext cx="704850" cy="46291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Goals</a:t>
            </a:r>
          </a:p>
        </p:txBody>
      </p:sp>
      <p:sp>
        <p:nvSpPr>
          <p:cNvPr id="8" name="TextBox 8"/>
          <p:cNvSpPr txBox="1"/>
          <p:nvPr/>
        </p:nvSpPr>
        <p:spPr>
          <a:xfrm>
            <a:off x="6364922" y="2764843"/>
            <a:ext cx="3160078" cy="3559757"/>
          </a:xfrm>
          <a:prstGeom prst="rect">
            <a:avLst/>
          </a:prstGeom>
        </p:spPr>
        <p:txBody>
          <a:bodyPr wrap="square" lIns="0" tIns="0" rIns="0" bIns="0" rtlCol="0" anchor="t">
            <a:spAutoFit/>
          </a:bodyPr>
          <a:lstStyle/>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Strengthen Relationships &amp; Communication</a:t>
            </a:r>
          </a:p>
          <a:p>
            <a:pPr marL="0" marR="0" lvl="0" indent="0" algn="l" defTabSz="914400" rtl="0" eaLnBrk="1" fontAlgn="auto" latinLnBrk="0" hangingPunct="1">
              <a:lnSpc>
                <a:spcPts val="3063"/>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Build Support &amp; Networks</a:t>
            </a:r>
          </a:p>
          <a:p>
            <a:pPr marL="0" marR="0" lvl="0" indent="0" algn="l" defTabSz="914400" rtl="0" eaLnBrk="1" fontAlgn="auto" latinLnBrk="0" hangingPunct="1">
              <a:lnSpc>
                <a:spcPts val="3063"/>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Manage Well-Being &amp; Future Planning</a:t>
            </a:r>
          </a:p>
        </p:txBody>
      </p:sp>
      <p:sp>
        <p:nvSpPr>
          <p:cNvPr id="9" name="Freeform 9"/>
          <p:cNvSpPr/>
          <p:nvPr/>
        </p:nvSpPr>
        <p:spPr>
          <a:xfrm>
            <a:off x="153227" y="3175"/>
            <a:ext cx="2437975" cy="1456690"/>
          </a:xfrm>
          <a:custGeom>
            <a:avLst/>
            <a:gdLst/>
            <a:ahLst/>
            <a:cxnLst/>
            <a:rect l="l" t="t" r="r" b="b"/>
            <a:pathLst>
              <a:path w="2437975" h="1456690">
                <a:moveTo>
                  <a:pt x="0" y="0"/>
                </a:moveTo>
                <a:lnTo>
                  <a:pt x="2437975" y="0"/>
                </a:lnTo>
                <a:lnTo>
                  <a:pt x="2437975" y="1456690"/>
                </a:lnTo>
                <a:lnTo>
                  <a:pt x="0" y="1456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561704" y="457200"/>
            <a:ext cx="1596798" cy="605406"/>
          </a:xfrm>
          <a:prstGeom prst="rect">
            <a:avLst/>
          </a:prstGeom>
        </p:spPr>
        <p:txBody>
          <a:bodyPr lIns="0" tIns="0" rIns="0" bIns="0" rtlCol="0" anchor="t">
            <a:spAutoFit/>
          </a:bodyPr>
          <a:lstStyle/>
          <a:p>
            <a:pPr marL="0" marR="0" lvl="0" indent="0" algn="ctr" defTabSz="914400" rtl="0" eaLnBrk="1" fontAlgn="auto" latinLnBrk="0" hangingPunct="1">
              <a:lnSpc>
                <a:spcPts val="4428"/>
              </a:lnSpc>
              <a:spcBef>
                <a:spcPct val="0"/>
              </a:spcBef>
              <a:spcAft>
                <a:spcPts val="0"/>
              </a:spcAft>
              <a:buClrTx/>
              <a:buSzTx/>
              <a:buFontTx/>
              <a:buNone/>
              <a:tabLst/>
              <a:defRPr/>
            </a:pPr>
            <a:r>
              <a:rPr kumimoji="0" lang="en-US" sz="316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Goals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205776" y="1943530"/>
            <a:ext cx="3923361" cy="1790033"/>
          </a:xfrm>
          <a:custGeom>
            <a:avLst/>
            <a:gdLst/>
            <a:ahLst/>
            <a:cxnLst/>
            <a:rect l="l" t="t" r="r" b="b"/>
            <a:pathLst>
              <a:path w="3923361" h="1790033">
                <a:moveTo>
                  <a:pt x="0" y="0"/>
                </a:moveTo>
                <a:lnTo>
                  <a:pt x="3923361" y="0"/>
                </a:lnTo>
                <a:lnTo>
                  <a:pt x="3923361" y="1790034"/>
                </a:lnTo>
                <a:lnTo>
                  <a:pt x="0" y="17900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3175"/>
            <a:ext cx="9753600" cy="7312025"/>
          </a:xfrm>
          <a:custGeom>
            <a:avLst/>
            <a:gdLst/>
            <a:ahLst/>
            <a:cxnLst/>
            <a:rect l="l" t="t" r="r" b="b"/>
            <a:pathLst>
              <a:path w="9753600" h="7312025">
                <a:moveTo>
                  <a:pt x="0" y="0"/>
                </a:moveTo>
                <a:lnTo>
                  <a:pt x="9753600" y="0"/>
                </a:lnTo>
                <a:lnTo>
                  <a:pt x="9753600" y="7312025"/>
                </a:lnTo>
                <a:lnTo>
                  <a:pt x="0" y="7312025"/>
                </a:lnTo>
                <a:lnTo>
                  <a:pt x="0" y="0"/>
                </a:lnTo>
                <a:close/>
              </a:path>
            </a:pathLst>
          </a:custGeom>
          <a:blipFill>
            <a:blip r:embed="rId5"/>
            <a:stretch>
              <a:fillRect l="-40271" r="-179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138184" y="1477077"/>
            <a:ext cx="4058545" cy="4140638"/>
            <a:chOff x="0" y="0"/>
            <a:chExt cx="5411394" cy="5520851"/>
          </a:xfrm>
        </p:grpSpPr>
        <p:sp>
          <p:nvSpPr>
            <p:cNvPr id="5" name="Freeform 5"/>
            <p:cNvSpPr/>
            <p:nvPr/>
          </p:nvSpPr>
          <p:spPr>
            <a:xfrm>
              <a:off x="0" y="0"/>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0112" y="1520395"/>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0112" y="3065641"/>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400512" y="547100"/>
              <a:ext cx="4409729" cy="973295"/>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unique family situation look like?</a:t>
              </a:r>
            </a:p>
          </p:txBody>
        </p:sp>
        <p:sp>
          <p:nvSpPr>
            <p:cNvPr id="9" name="TextBox 9"/>
            <p:cNvSpPr txBox="1"/>
            <p:nvPr/>
          </p:nvSpPr>
          <p:spPr>
            <a:xfrm>
              <a:off x="400512" y="3635312"/>
              <a:ext cx="4640481" cy="1456681"/>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through this module?</a:t>
              </a:r>
            </a:p>
          </p:txBody>
        </p:sp>
        <p:sp>
          <p:nvSpPr>
            <p:cNvPr id="10" name="TextBox 10"/>
            <p:cNvSpPr txBox="1"/>
            <p:nvPr/>
          </p:nvSpPr>
          <p:spPr>
            <a:xfrm>
              <a:off x="400512" y="1849832"/>
              <a:ext cx="4867540" cy="1456681"/>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are you facing as a grandparent caregiver?</a:t>
              </a:r>
            </a:p>
          </p:txBody>
        </p:sp>
      </p:grpSp>
      <p:sp>
        <p:nvSpPr>
          <p:cNvPr id="11" name="Freeform 11"/>
          <p:cNvSpPr/>
          <p:nvPr/>
        </p:nvSpPr>
        <p:spPr>
          <a:xfrm>
            <a:off x="502075" y="3175"/>
            <a:ext cx="2188266" cy="1307489"/>
          </a:xfrm>
          <a:custGeom>
            <a:avLst/>
            <a:gdLst/>
            <a:ahLst/>
            <a:cxnLst/>
            <a:rect l="l" t="t" r="r" b="b"/>
            <a:pathLst>
              <a:path w="2188266" h="1307489">
                <a:moveTo>
                  <a:pt x="0" y="0"/>
                </a:moveTo>
                <a:lnTo>
                  <a:pt x="2188267" y="0"/>
                </a:lnTo>
                <a:lnTo>
                  <a:pt x="2188267" y="1307489"/>
                </a:lnTo>
                <a:lnTo>
                  <a:pt x="0" y="1307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91059" y="4716754"/>
            <a:ext cx="3581400" cy="2598446"/>
          </a:xfrm>
          <a:custGeom>
            <a:avLst/>
            <a:gdLst/>
            <a:ahLst/>
            <a:cxnLst/>
            <a:rect l="l" t="t" r="r" b="b"/>
            <a:pathLst>
              <a:path w="4556519" h="3112438">
                <a:moveTo>
                  <a:pt x="4556519" y="0"/>
                </a:moveTo>
                <a:lnTo>
                  <a:pt x="0" y="0"/>
                </a:lnTo>
                <a:lnTo>
                  <a:pt x="0" y="3112437"/>
                </a:lnTo>
                <a:lnTo>
                  <a:pt x="4556519" y="3112437"/>
                </a:lnTo>
                <a:lnTo>
                  <a:pt x="4556519" y="0"/>
                </a:lnTo>
                <a:close/>
              </a:path>
            </a:pathLst>
          </a:custGeom>
          <a:blipFill>
            <a:blip r:embed="rId8"/>
            <a:stretch>
              <a:fillRect l="-1262" r="-1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85371" y="340292"/>
            <a:ext cx="1586555" cy="528481"/>
          </a:xfrm>
          <a:prstGeom prst="rect">
            <a:avLst/>
          </a:prstGeom>
        </p:spPr>
        <p:txBody>
          <a:bodyPr lIns="0" tIns="0" rIns="0" bIns="0" rtlCol="0" anchor="t">
            <a:spAutoFit/>
          </a:bodyPr>
          <a:lstStyle/>
          <a:p>
            <a:pPr marL="0" marR="0" lvl="0" indent="0" algn="ctr" defTabSz="914400" rtl="0" eaLnBrk="1" fontAlgn="auto" latinLnBrk="0" hangingPunct="1">
              <a:lnSpc>
                <a:spcPts val="3975"/>
              </a:lnSpc>
              <a:spcBef>
                <a:spcPct val="0"/>
              </a:spcBef>
              <a:spcAft>
                <a:spcPts val="0"/>
              </a:spcAft>
              <a:buClrTx/>
              <a:buSzTx/>
              <a:buFontTx/>
              <a:buNone/>
              <a:tabLst/>
              <a:defRPr/>
            </a:pPr>
            <a:r>
              <a:rPr kumimoji="0" lang="en-US" sz="28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Discussion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flipH="1">
            <a:off x="0" y="0"/>
            <a:ext cx="9863191" cy="7315200"/>
          </a:xfrm>
          <a:custGeom>
            <a:avLst/>
            <a:gdLst/>
            <a:ahLst/>
            <a:cxnLst/>
            <a:rect l="l" t="t" r="r" b="b"/>
            <a:pathLst>
              <a:path w="9863191" h="7315200">
                <a:moveTo>
                  <a:pt x="9863191" y="0"/>
                </a:moveTo>
                <a:lnTo>
                  <a:pt x="0" y="0"/>
                </a:lnTo>
                <a:lnTo>
                  <a:pt x="0" y="7315200"/>
                </a:lnTo>
                <a:lnTo>
                  <a:pt x="9863191" y="7315200"/>
                </a:lnTo>
                <a:lnTo>
                  <a:pt x="9863191" y="0"/>
                </a:lnTo>
                <a:close/>
              </a:path>
            </a:pathLst>
          </a:custGeom>
          <a:blipFill>
            <a:blip r:embed="rId3"/>
            <a:stretch>
              <a:fillRect l="-5555" r="-55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78456" y="0"/>
            <a:ext cx="2608385" cy="1558510"/>
          </a:xfrm>
          <a:custGeom>
            <a:avLst/>
            <a:gdLst/>
            <a:ahLst/>
            <a:cxnLst/>
            <a:rect l="l" t="t" r="r" b="b"/>
            <a:pathLst>
              <a:path w="2608385" h="1558510">
                <a:moveTo>
                  <a:pt x="0" y="0"/>
                </a:moveTo>
                <a:lnTo>
                  <a:pt x="2608385" y="0"/>
                </a:lnTo>
                <a:lnTo>
                  <a:pt x="2608385" y="1558510"/>
                </a:lnTo>
                <a:lnTo>
                  <a:pt x="0" y="1558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99989" y="5103624"/>
            <a:ext cx="7732839" cy="2126531"/>
          </a:xfrm>
          <a:custGeom>
            <a:avLst/>
            <a:gdLst/>
            <a:ahLst/>
            <a:cxnLst/>
            <a:rect l="l" t="t" r="r" b="b"/>
            <a:pathLst>
              <a:path w="7732839" h="2126531">
                <a:moveTo>
                  <a:pt x="0" y="0"/>
                </a:moveTo>
                <a:lnTo>
                  <a:pt x="7732839" y="0"/>
                </a:lnTo>
                <a:lnTo>
                  <a:pt x="7732839" y="2126530"/>
                </a:lnTo>
                <a:lnTo>
                  <a:pt x="0" y="2126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1152" y="5103624"/>
            <a:ext cx="3479147" cy="2126531"/>
          </a:xfrm>
          <a:custGeom>
            <a:avLst/>
            <a:gdLst/>
            <a:ahLst/>
            <a:cxnLst/>
            <a:rect l="l" t="t" r="r" b="b"/>
            <a:pathLst>
              <a:path w="3479147" h="2126531">
                <a:moveTo>
                  <a:pt x="0" y="0"/>
                </a:moveTo>
                <a:lnTo>
                  <a:pt x="3479147" y="0"/>
                </a:lnTo>
                <a:lnTo>
                  <a:pt x="3479147" y="2126530"/>
                </a:lnTo>
                <a:lnTo>
                  <a:pt x="0" y="2126530"/>
                </a:lnTo>
                <a:lnTo>
                  <a:pt x="0" y="0"/>
                </a:lnTo>
                <a:close/>
              </a:path>
            </a:pathLst>
          </a:custGeom>
          <a:blipFill>
            <a:blip r:embed="rId6">
              <a:extLst>
                <a:ext uri="{96DAC541-7B7A-43D3-8B79-37D633B846F1}">
                  <asvg:svgBlip xmlns:asvg="http://schemas.microsoft.com/office/drawing/2016/SVG/main" r:embed="rId7"/>
                </a:ext>
              </a:extLst>
            </a:blip>
            <a:stretch>
              <a:fillRect l="-122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31520" y="5845857"/>
            <a:ext cx="8298189" cy="570500"/>
          </a:xfrm>
          <a:custGeom>
            <a:avLst/>
            <a:gdLst/>
            <a:ahLst/>
            <a:cxnLst/>
            <a:rect l="l" t="t" r="r" b="b"/>
            <a:pathLst>
              <a:path w="8298189" h="570500">
                <a:moveTo>
                  <a:pt x="0" y="0"/>
                </a:moveTo>
                <a:lnTo>
                  <a:pt x="8298189" y="0"/>
                </a:lnTo>
                <a:lnTo>
                  <a:pt x="8298189" y="570500"/>
                </a:lnTo>
                <a:lnTo>
                  <a:pt x="0" y="570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57591" y="437191"/>
            <a:ext cx="2850114" cy="718145"/>
          </a:xfrm>
          <a:prstGeom prst="rect">
            <a:avLst/>
          </a:prstGeom>
        </p:spPr>
        <p:txBody>
          <a:bodyPr lIns="0" tIns="0" rIns="0" bIns="0" rtlCol="0" anchor="t">
            <a:spAutoFit/>
          </a:bodyPr>
          <a:lstStyle/>
          <a:p>
            <a:pPr marL="0" marR="0" lvl="0" indent="0" algn="ctr" defTabSz="914400" rtl="0" eaLnBrk="1" fontAlgn="auto" latinLnBrk="0" hangingPunct="1">
              <a:lnSpc>
                <a:spcPts val="2786"/>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Parenting Techniques</a:t>
            </a:r>
          </a:p>
        </p:txBody>
      </p:sp>
      <p:sp>
        <p:nvSpPr>
          <p:cNvPr id="8" name="TextBox 8"/>
          <p:cNvSpPr txBox="1"/>
          <p:nvPr/>
        </p:nvSpPr>
        <p:spPr>
          <a:xfrm>
            <a:off x="490398" y="6330632"/>
            <a:ext cx="8539311" cy="42037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strategy you could try next week to support your grandchild?</a:t>
            </a:r>
          </a:p>
        </p:txBody>
      </p:sp>
      <p:sp>
        <p:nvSpPr>
          <p:cNvPr id="9" name="TextBox 9"/>
          <p:cNvSpPr txBox="1"/>
          <p:nvPr/>
        </p:nvSpPr>
        <p:spPr>
          <a:xfrm>
            <a:off x="490398" y="5429725"/>
            <a:ext cx="8617744" cy="42037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recall a recent example of positive parenting from the past week?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CACA8"/>
        </a:solidFill>
        <a:effectLst/>
      </p:bgPr>
    </p:bg>
    <p:spTree>
      <p:nvGrpSpPr>
        <p:cNvPr id="1" name=""/>
        <p:cNvGrpSpPr/>
        <p:nvPr/>
      </p:nvGrpSpPr>
      <p:grpSpPr>
        <a:xfrm>
          <a:off x="0" y="0"/>
          <a:ext cx="0" cy="0"/>
          <a:chOff x="0" y="0"/>
          <a:chExt cx="0" cy="0"/>
        </a:xfrm>
      </p:grpSpPr>
      <p:sp>
        <p:nvSpPr>
          <p:cNvPr id="2" name="Freeform 2"/>
          <p:cNvSpPr/>
          <p:nvPr/>
        </p:nvSpPr>
        <p:spPr>
          <a:xfrm>
            <a:off x="5278173" y="227514"/>
            <a:ext cx="4230821" cy="5134961"/>
          </a:xfrm>
          <a:custGeom>
            <a:avLst/>
            <a:gdLst/>
            <a:ahLst/>
            <a:cxnLst/>
            <a:rect l="l" t="t" r="r" b="b"/>
            <a:pathLst>
              <a:path w="4230821" h="5134961">
                <a:moveTo>
                  <a:pt x="0" y="0"/>
                </a:moveTo>
                <a:lnTo>
                  <a:pt x="4230822" y="0"/>
                </a:lnTo>
                <a:lnTo>
                  <a:pt x="4230822" y="5134961"/>
                </a:lnTo>
                <a:lnTo>
                  <a:pt x="0" y="5134961"/>
                </a:lnTo>
                <a:lnTo>
                  <a:pt x="0" y="0"/>
                </a:lnTo>
                <a:close/>
              </a:path>
            </a:pathLst>
          </a:custGeom>
          <a:blipFill>
            <a:blip r:embed="rId3"/>
            <a:stretch>
              <a:fillRect/>
            </a:stretch>
          </a:blipFill>
          <a:ln w="38100" cap="sq">
            <a:solidFill>
              <a:srgbClr val="49633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63298" y="0"/>
            <a:ext cx="2399052" cy="1433433"/>
          </a:xfrm>
          <a:custGeom>
            <a:avLst/>
            <a:gdLst/>
            <a:ahLst/>
            <a:cxnLst/>
            <a:rect l="l" t="t" r="r" b="b"/>
            <a:pathLst>
              <a:path w="2399052" h="1433433">
                <a:moveTo>
                  <a:pt x="0" y="0"/>
                </a:moveTo>
                <a:lnTo>
                  <a:pt x="2399052" y="0"/>
                </a:lnTo>
                <a:lnTo>
                  <a:pt x="2399052" y="1433433"/>
                </a:lnTo>
                <a:lnTo>
                  <a:pt x="0" y="1433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20044">
            <a:off x="2186421" y="2395229"/>
            <a:ext cx="1151859" cy="1252020"/>
          </a:xfrm>
          <a:custGeom>
            <a:avLst/>
            <a:gdLst/>
            <a:ahLst/>
            <a:cxnLst/>
            <a:rect l="l" t="t" r="r" b="b"/>
            <a:pathLst>
              <a:path w="1151859" h="1252020">
                <a:moveTo>
                  <a:pt x="0" y="0"/>
                </a:moveTo>
                <a:lnTo>
                  <a:pt x="1151858" y="0"/>
                </a:lnTo>
                <a:lnTo>
                  <a:pt x="1151858" y="1252021"/>
                </a:lnTo>
                <a:lnTo>
                  <a:pt x="0" y="1252021"/>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512658" y="1558199"/>
            <a:ext cx="2355753" cy="1947405"/>
          </a:xfrm>
          <a:custGeom>
            <a:avLst/>
            <a:gdLst/>
            <a:ahLst/>
            <a:cxnLst/>
            <a:rect l="l" t="t" r="r" b="b"/>
            <a:pathLst>
              <a:path w="2355753" h="1947405">
                <a:moveTo>
                  <a:pt x="0" y="0"/>
                </a:moveTo>
                <a:lnTo>
                  <a:pt x="2355753" y="0"/>
                </a:lnTo>
                <a:lnTo>
                  <a:pt x="2355753" y="1947405"/>
                </a:lnTo>
                <a:lnTo>
                  <a:pt x="0" y="1947405"/>
                </a:lnTo>
                <a:lnTo>
                  <a:pt x="0" y="0"/>
                </a:lnTo>
                <a:close/>
              </a:path>
            </a:pathLst>
          </a:custGeom>
          <a:blipFill>
            <a:blip r:embed="rId6">
              <a:extLst>
                <a:ext uri="{96DAC541-7B7A-43D3-8B79-37D633B846F1}">
                  <asvg:svgBlip xmlns:asvg="http://schemas.microsoft.com/office/drawing/2016/SVG/main" r:embed="rId7"/>
                </a:ext>
              </a:extLst>
            </a:blip>
            <a:stretch>
              <a:fillRect l="-22036" b="-502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3021239"/>
            <a:ext cx="6444969" cy="4293961"/>
          </a:xfrm>
          <a:custGeom>
            <a:avLst/>
            <a:gdLst/>
            <a:ahLst/>
            <a:cxnLst/>
            <a:rect l="l" t="t" r="r" b="b"/>
            <a:pathLst>
              <a:path w="6444969" h="4293961">
                <a:moveTo>
                  <a:pt x="0" y="0"/>
                </a:moveTo>
                <a:lnTo>
                  <a:pt x="6444969" y="0"/>
                </a:lnTo>
                <a:lnTo>
                  <a:pt x="6444969" y="4293961"/>
                </a:lnTo>
                <a:lnTo>
                  <a:pt x="0" y="429396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3008" y="1558199"/>
            <a:ext cx="2874874" cy="2926080"/>
          </a:xfrm>
          <a:custGeom>
            <a:avLst/>
            <a:gdLst/>
            <a:ahLst/>
            <a:cxnLst/>
            <a:rect l="l" t="t" r="r" b="b"/>
            <a:pathLst>
              <a:path w="2874874" h="2926080">
                <a:moveTo>
                  <a:pt x="0" y="0"/>
                </a:moveTo>
                <a:lnTo>
                  <a:pt x="2874873" y="0"/>
                </a:lnTo>
                <a:lnTo>
                  <a:pt x="2874873"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7767" y="481669"/>
            <a:ext cx="2850114" cy="379399"/>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Styles</a:t>
            </a:r>
          </a:p>
        </p:txBody>
      </p:sp>
      <p:sp>
        <p:nvSpPr>
          <p:cNvPr id="9" name="TextBox 9"/>
          <p:cNvSpPr txBox="1"/>
          <p:nvPr/>
        </p:nvSpPr>
        <p:spPr>
          <a:xfrm>
            <a:off x="363298" y="1914610"/>
            <a:ext cx="4223321" cy="120142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authoritative parenting strategies have you recently used with your grandchild?</a:t>
            </a:r>
          </a:p>
        </p:txBody>
      </p:sp>
      <p:sp>
        <p:nvSpPr>
          <p:cNvPr id="10" name="Freeform 10"/>
          <p:cNvSpPr/>
          <p:nvPr/>
        </p:nvSpPr>
        <p:spPr>
          <a:xfrm rot="806697">
            <a:off x="6889632" y="5908628"/>
            <a:ext cx="1007903" cy="1095547"/>
          </a:xfrm>
          <a:custGeom>
            <a:avLst/>
            <a:gdLst/>
            <a:ahLst/>
            <a:cxnLst/>
            <a:rect l="l" t="t" r="r" b="b"/>
            <a:pathLst>
              <a:path w="1007903" h="1095547">
                <a:moveTo>
                  <a:pt x="0" y="0"/>
                </a:moveTo>
                <a:lnTo>
                  <a:pt x="1007903" y="0"/>
                </a:lnTo>
                <a:lnTo>
                  <a:pt x="1007903" y="1095547"/>
                </a:lnTo>
                <a:lnTo>
                  <a:pt x="0" y="1095547"/>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24151">
            <a:off x="4375478" y="4890563"/>
            <a:ext cx="2952116" cy="2121853"/>
          </a:xfrm>
          <a:custGeom>
            <a:avLst/>
            <a:gdLst/>
            <a:ahLst/>
            <a:cxnLst/>
            <a:rect l="l" t="t" r="r" b="b"/>
            <a:pathLst>
              <a:path w="2952116" h="2121853">
                <a:moveTo>
                  <a:pt x="0" y="0"/>
                </a:moveTo>
                <a:lnTo>
                  <a:pt x="2952116" y="0"/>
                </a:lnTo>
                <a:lnTo>
                  <a:pt x="2952116" y="2121853"/>
                </a:lnTo>
                <a:lnTo>
                  <a:pt x="0" y="2121853"/>
                </a:lnTo>
                <a:lnTo>
                  <a:pt x="0" y="0"/>
                </a:lnTo>
                <a:close/>
              </a:path>
            </a:pathLst>
          </a:custGeom>
          <a:blipFill>
            <a:blip r:embed="rId6">
              <a:extLst>
                <a:ext uri="{96DAC541-7B7A-43D3-8B79-37D633B846F1}">
                  <asvg:svgBlip xmlns:asvg="http://schemas.microsoft.com/office/drawing/2016/SVG/main" r:embed="rId7"/>
                </a:ext>
              </a:extLst>
            </a:blip>
            <a:stretch>
              <a:fillRect b="-41607"/>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873417" y="4802676"/>
            <a:ext cx="2504582" cy="2070436"/>
          </a:xfrm>
          <a:custGeom>
            <a:avLst/>
            <a:gdLst/>
            <a:ahLst/>
            <a:cxnLst/>
            <a:rect l="l" t="t" r="r" b="b"/>
            <a:pathLst>
              <a:path w="2504582" h="2070436">
                <a:moveTo>
                  <a:pt x="0" y="0"/>
                </a:moveTo>
                <a:lnTo>
                  <a:pt x="2504583" y="0"/>
                </a:lnTo>
                <a:lnTo>
                  <a:pt x="2504583" y="2070435"/>
                </a:lnTo>
                <a:lnTo>
                  <a:pt x="0" y="2070435"/>
                </a:lnTo>
                <a:lnTo>
                  <a:pt x="0" y="0"/>
                </a:lnTo>
                <a:close/>
              </a:path>
            </a:pathLst>
          </a:custGeom>
          <a:blipFill>
            <a:blip r:embed="rId6">
              <a:extLst>
                <a:ext uri="{96DAC541-7B7A-43D3-8B79-37D633B846F1}">
                  <asvg:svgBlip xmlns:asvg="http://schemas.microsoft.com/office/drawing/2016/SVG/main" r:embed="rId7"/>
                </a:ext>
              </a:extLst>
            </a:blip>
            <a:stretch>
              <a:fillRect l="-22036" b="-502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282021">
            <a:off x="4919992" y="5973432"/>
            <a:ext cx="1007903" cy="1095547"/>
          </a:xfrm>
          <a:custGeom>
            <a:avLst/>
            <a:gdLst/>
            <a:ahLst/>
            <a:cxnLst/>
            <a:rect l="l" t="t" r="r" b="b"/>
            <a:pathLst>
              <a:path w="1007903" h="1095547">
                <a:moveTo>
                  <a:pt x="0" y="0"/>
                </a:moveTo>
                <a:lnTo>
                  <a:pt x="1007903" y="0"/>
                </a:lnTo>
                <a:lnTo>
                  <a:pt x="1007903" y="1095546"/>
                </a:lnTo>
                <a:lnTo>
                  <a:pt x="0" y="1095546"/>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4876800" y="5383611"/>
            <a:ext cx="4257963" cy="1281431"/>
          </a:xfrm>
          <a:prstGeom prst="rect">
            <a:avLst/>
          </a:prstGeom>
        </p:spPr>
        <p:txBody>
          <a:bodyPr lIns="0" tIns="0" rIns="0" bIns="0" rtlCol="0" anchor="t">
            <a:spAutoFit/>
          </a:bodyPr>
          <a:lstStyle/>
          <a:p>
            <a:pPr marL="0" marR="0" lvl="0" indent="0" algn="ctr" defTabSz="914400" rtl="0" eaLnBrk="1" fontAlgn="auto" latinLnBrk="0" hangingPunct="1">
              <a:lnSpc>
                <a:spcPts val="3274"/>
              </a:lnSpc>
              <a:spcBef>
                <a:spcPts val="0"/>
              </a:spcBef>
              <a:spcAft>
                <a:spcPts val="0"/>
              </a:spcAft>
              <a:buClrTx/>
              <a:buSzTx/>
              <a:buFontTx/>
              <a:buNone/>
              <a:tabLst/>
              <a:defRPr/>
            </a:pPr>
            <a:r>
              <a:rPr kumimoji="0" lang="en-US" sz="233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authoritative parenting practice would you like to try in the coming week?</a:t>
            </a:r>
          </a:p>
        </p:txBody>
      </p:sp>
      <p:sp>
        <p:nvSpPr>
          <p:cNvPr id="15" name="Freeform 15"/>
          <p:cNvSpPr/>
          <p:nvPr/>
        </p:nvSpPr>
        <p:spPr>
          <a:xfrm rot="8394866">
            <a:off x="3897754" y="4076014"/>
            <a:ext cx="1679160" cy="1256191"/>
          </a:xfrm>
          <a:custGeom>
            <a:avLst/>
            <a:gdLst/>
            <a:ahLst/>
            <a:cxnLst/>
            <a:rect l="l" t="t" r="r" b="b"/>
            <a:pathLst>
              <a:path w="1679160" h="1256191">
                <a:moveTo>
                  <a:pt x="0" y="0"/>
                </a:moveTo>
                <a:lnTo>
                  <a:pt x="1679160" y="0"/>
                </a:lnTo>
                <a:lnTo>
                  <a:pt x="1679160" y="1256191"/>
                </a:lnTo>
                <a:lnTo>
                  <a:pt x="0" y="1256191"/>
                </a:lnTo>
                <a:lnTo>
                  <a:pt x="0" y="0"/>
                </a:lnTo>
                <a:close/>
              </a:path>
            </a:pathLst>
          </a:custGeom>
          <a:blipFill>
            <a:blip r:embed="rId6">
              <a:extLst>
                <a:ext uri="{96DAC541-7B7A-43D3-8B79-37D633B846F1}">
                  <asvg:svgBlip xmlns:asvg="http://schemas.microsoft.com/office/drawing/2016/SVG/main" r:embed="rId7"/>
                </a:ext>
              </a:extLst>
            </a:blip>
            <a:stretch>
              <a:fillRect t="-198237" r="-1192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592463">
            <a:off x="4691488" y="6271785"/>
            <a:ext cx="723593" cy="786514"/>
          </a:xfrm>
          <a:custGeom>
            <a:avLst/>
            <a:gdLst/>
            <a:ahLst/>
            <a:cxnLst/>
            <a:rect l="l" t="t" r="r" b="b"/>
            <a:pathLst>
              <a:path w="723593" h="786514">
                <a:moveTo>
                  <a:pt x="0" y="0"/>
                </a:moveTo>
                <a:lnTo>
                  <a:pt x="723593" y="0"/>
                </a:lnTo>
                <a:lnTo>
                  <a:pt x="723593" y="786514"/>
                </a:lnTo>
                <a:lnTo>
                  <a:pt x="0" y="786514"/>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93A7E"/>
        </a:solidFill>
        <a:effectLst/>
      </p:bgPr>
    </p:bg>
    <p:spTree>
      <p:nvGrpSpPr>
        <p:cNvPr id="1" name=""/>
        <p:cNvGrpSpPr/>
        <p:nvPr/>
      </p:nvGrpSpPr>
      <p:grpSpPr>
        <a:xfrm>
          <a:off x="0" y="0"/>
          <a:ext cx="0" cy="0"/>
          <a:chOff x="0" y="0"/>
          <a:chExt cx="0" cy="0"/>
        </a:xfrm>
      </p:grpSpPr>
      <p:sp>
        <p:nvSpPr>
          <p:cNvPr id="2" name="Freeform 2"/>
          <p:cNvSpPr/>
          <p:nvPr/>
        </p:nvSpPr>
        <p:spPr>
          <a:xfrm>
            <a:off x="957051" y="0"/>
            <a:ext cx="2399052" cy="1433433"/>
          </a:xfrm>
          <a:custGeom>
            <a:avLst/>
            <a:gdLst/>
            <a:ahLst/>
            <a:cxnLst/>
            <a:rect l="l" t="t" r="r" b="b"/>
            <a:pathLst>
              <a:path w="2399052" h="1433433">
                <a:moveTo>
                  <a:pt x="0" y="0"/>
                </a:moveTo>
                <a:lnTo>
                  <a:pt x="2399052" y="0"/>
                </a:lnTo>
                <a:lnTo>
                  <a:pt x="2399052" y="1433433"/>
                </a:lnTo>
                <a:lnTo>
                  <a:pt x="0" y="1433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6619" y="1996538"/>
            <a:ext cx="3899917" cy="5006824"/>
          </a:xfrm>
          <a:custGeom>
            <a:avLst/>
            <a:gdLst/>
            <a:ahLst/>
            <a:cxnLst/>
            <a:rect l="l" t="t" r="r" b="b"/>
            <a:pathLst>
              <a:path w="3899917" h="5006824">
                <a:moveTo>
                  <a:pt x="0" y="0"/>
                </a:moveTo>
                <a:lnTo>
                  <a:pt x="3899917" y="0"/>
                </a:lnTo>
                <a:lnTo>
                  <a:pt x="3899917" y="5006824"/>
                </a:lnTo>
                <a:lnTo>
                  <a:pt x="0" y="5006824"/>
                </a:lnTo>
                <a:lnTo>
                  <a:pt x="0" y="0"/>
                </a:lnTo>
                <a:close/>
              </a:path>
            </a:pathLst>
          </a:custGeom>
          <a:blipFill>
            <a:blip r:embed="rId5"/>
            <a:stretch>
              <a:fillRect/>
            </a:stretch>
          </a:blipFill>
          <a:ln w="38100" cap="sq">
            <a:solidFill>
              <a:srgbClr val="78765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263769" y="3657600"/>
            <a:ext cx="5489831" cy="3657600"/>
          </a:xfrm>
          <a:custGeom>
            <a:avLst/>
            <a:gdLst/>
            <a:ahLst/>
            <a:cxnLst/>
            <a:rect l="l" t="t" r="r" b="b"/>
            <a:pathLst>
              <a:path w="5489831" h="3657600">
                <a:moveTo>
                  <a:pt x="0" y="0"/>
                </a:moveTo>
                <a:lnTo>
                  <a:pt x="5489831" y="0"/>
                </a:lnTo>
                <a:lnTo>
                  <a:pt x="5489831" y="3657600"/>
                </a:lnTo>
                <a:lnTo>
                  <a:pt x="0" y="3657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31520" y="321185"/>
            <a:ext cx="2850114"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Developmental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Needs</a:t>
            </a:r>
          </a:p>
        </p:txBody>
      </p:sp>
      <p:grpSp>
        <p:nvGrpSpPr>
          <p:cNvPr id="6" name="Group 6"/>
          <p:cNvGrpSpPr/>
          <p:nvPr/>
        </p:nvGrpSpPr>
        <p:grpSpPr>
          <a:xfrm>
            <a:off x="4354898" y="406910"/>
            <a:ext cx="5247871" cy="3024085"/>
            <a:chOff x="0" y="0"/>
            <a:chExt cx="6997161" cy="4032114"/>
          </a:xfrm>
        </p:grpSpPr>
        <p:sp>
          <p:nvSpPr>
            <p:cNvPr id="7" name="Freeform 7"/>
            <p:cNvSpPr/>
            <p:nvPr/>
          </p:nvSpPr>
          <p:spPr>
            <a:xfrm>
              <a:off x="0" y="0"/>
              <a:ext cx="6997161" cy="4032114"/>
            </a:xfrm>
            <a:custGeom>
              <a:avLst/>
              <a:gdLst/>
              <a:ahLst/>
              <a:cxnLst/>
              <a:rect l="l" t="t" r="r" b="b"/>
              <a:pathLst>
                <a:path w="6997161" h="4032114">
                  <a:moveTo>
                    <a:pt x="0" y="0"/>
                  </a:moveTo>
                  <a:lnTo>
                    <a:pt x="6997161" y="0"/>
                  </a:lnTo>
                  <a:lnTo>
                    <a:pt x="6997161" y="4032114"/>
                  </a:lnTo>
                  <a:lnTo>
                    <a:pt x="0" y="403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50058" y="219030"/>
              <a:ext cx="5923104" cy="2561304"/>
            </a:xfrm>
            <a:prstGeom prst="rect">
              <a:avLst/>
            </a:prstGeom>
          </p:spPr>
          <p:txBody>
            <a:bodyPr lIns="0" tIns="0" rIns="0" bIns="0" rtlCol="0" anchor="t">
              <a:spAutoFit/>
            </a:bodyPr>
            <a:lstStyle/>
            <a:p>
              <a:pPr marL="466622" marR="0" lvl="1" indent="-233311" algn="l" defTabSz="914400" rtl="0" eaLnBrk="1" fontAlgn="auto" latinLnBrk="0" hangingPunct="1">
                <a:lnSpc>
                  <a:spcPts val="3025"/>
                </a:lnSpc>
                <a:spcBef>
                  <a:spcPts val="0"/>
                </a:spcBef>
                <a:spcAft>
                  <a:spcPts val="0"/>
                </a:spcAft>
                <a:buClrTx/>
                <a:buSzTx/>
                <a:buFont typeface="Arial"/>
                <a:buChar char="•"/>
                <a:tabLst/>
                <a:defRPr/>
              </a:pPr>
              <a:r>
                <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rPr>
                <a:t>What areas should you learn more about to better understand and support your grandchild’s relationship with their parent(s)?</a:t>
              </a:r>
            </a:p>
            <a:p>
              <a:pPr marL="0" marR="0" lvl="0" indent="0" algn="l" defTabSz="914400" rtl="0" eaLnBrk="1" fontAlgn="auto" latinLnBrk="0" hangingPunct="1">
                <a:lnSpc>
                  <a:spcPts val="3025"/>
                </a:lnSpc>
                <a:spcBef>
                  <a:spcPts val="0"/>
                </a:spcBef>
                <a:spcAft>
                  <a:spcPts val="0"/>
                </a:spcAft>
                <a:buClrTx/>
                <a:buSzTx/>
                <a:buFontTx/>
                <a:buNone/>
                <a:tabLst/>
                <a:defRPr/>
              </a:pPr>
              <a:endPar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endParaRPr>
            </a:p>
          </p:txBody>
        </p:sp>
        <p:sp>
          <p:nvSpPr>
            <p:cNvPr id="9" name="TextBox 9"/>
            <p:cNvSpPr txBox="1"/>
            <p:nvPr/>
          </p:nvSpPr>
          <p:spPr>
            <a:xfrm>
              <a:off x="250058" y="2830116"/>
              <a:ext cx="6193599" cy="1032039"/>
            </a:xfrm>
            <a:prstGeom prst="rect">
              <a:avLst/>
            </a:prstGeom>
          </p:spPr>
          <p:txBody>
            <a:bodyPr lIns="0" tIns="0" rIns="0" bIns="0" rtlCol="0" anchor="t">
              <a:spAutoFit/>
            </a:bodyPr>
            <a:lstStyle/>
            <a:p>
              <a:pPr marL="466622" marR="0" lvl="1" indent="-233311" algn="l" defTabSz="914400" rtl="0" eaLnBrk="1" fontAlgn="auto" latinLnBrk="0" hangingPunct="1">
                <a:lnSpc>
                  <a:spcPts val="3025"/>
                </a:lnSpc>
                <a:spcBef>
                  <a:spcPts val="0"/>
                </a:spcBef>
                <a:spcAft>
                  <a:spcPts val="0"/>
                </a:spcAft>
                <a:buClrTx/>
                <a:buSzTx/>
                <a:buFont typeface="Arial"/>
                <a:buChar char="•"/>
                <a:tabLst/>
                <a:defRPr/>
              </a:pPr>
              <a:r>
                <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rPr>
                <a:t>What opportunities or resources can help you gain that knowledge?</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D4438"/>
        </a:solidFill>
        <a:effectLst/>
      </p:bgPr>
    </p:bg>
    <p:spTree>
      <p:nvGrpSpPr>
        <p:cNvPr id="1" name=""/>
        <p:cNvGrpSpPr/>
        <p:nvPr/>
      </p:nvGrpSpPr>
      <p:grpSpPr>
        <a:xfrm>
          <a:off x="0" y="0"/>
          <a:ext cx="0" cy="0"/>
          <a:chOff x="0" y="0"/>
          <a:chExt cx="0" cy="0"/>
        </a:xfrm>
      </p:grpSpPr>
      <p:sp>
        <p:nvSpPr>
          <p:cNvPr id="2" name="Freeform 2"/>
          <p:cNvSpPr/>
          <p:nvPr/>
        </p:nvSpPr>
        <p:spPr>
          <a:xfrm>
            <a:off x="151116" y="1603171"/>
            <a:ext cx="4359371" cy="5611001"/>
          </a:xfrm>
          <a:custGeom>
            <a:avLst/>
            <a:gdLst/>
            <a:ahLst/>
            <a:cxnLst/>
            <a:rect l="l" t="t" r="r" b="b"/>
            <a:pathLst>
              <a:path w="4359371" h="5611001">
                <a:moveTo>
                  <a:pt x="0" y="0"/>
                </a:moveTo>
                <a:lnTo>
                  <a:pt x="4359370" y="0"/>
                </a:lnTo>
                <a:lnTo>
                  <a:pt x="4359370" y="5611001"/>
                </a:lnTo>
                <a:lnTo>
                  <a:pt x="0" y="5611001"/>
                </a:lnTo>
                <a:lnTo>
                  <a:pt x="0" y="0"/>
                </a:lnTo>
                <a:close/>
              </a:path>
            </a:pathLst>
          </a:custGeom>
          <a:blipFill>
            <a:blip r:embed="rId3"/>
            <a:stretch>
              <a:fillRect/>
            </a:stretch>
          </a:blipFill>
          <a:ln w="38100" cap="sq">
            <a:solidFill>
              <a:srgbClr val="989CA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4199621" y="4073438"/>
            <a:ext cx="5553979" cy="3241762"/>
          </a:xfrm>
          <a:custGeom>
            <a:avLst/>
            <a:gdLst/>
            <a:ahLst/>
            <a:cxnLst/>
            <a:rect l="l" t="t" r="r" b="b"/>
            <a:pathLst>
              <a:path w="5553979" h="3241762">
                <a:moveTo>
                  <a:pt x="5553979" y="0"/>
                </a:moveTo>
                <a:lnTo>
                  <a:pt x="0" y="0"/>
                </a:lnTo>
                <a:lnTo>
                  <a:pt x="0" y="3241762"/>
                </a:lnTo>
                <a:lnTo>
                  <a:pt x="5553979" y="3241762"/>
                </a:lnTo>
                <a:lnTo>
                  <a:pt x="5553979" y="0"/>
                </a:lnTo>
                <a:close/>
              </a:path>
            </a:pathLst>
          </a:custGeom>
          <a:blipFill>
            <a:blip r:embed="rId4"/>
            <a:stretch>
              <a:fillRect t="-7072" b="-70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731520" y="80509"/>
            <a:ext cx="2850114" cy="1433433"/>
            <a:chOff x="0" y="0"/>
            <a:chExt cx="3800152" cy="1911244"/>
          </a:xfrm>
        </p:grpSpPr>
        <p:sp>
          <p:nvSpPr>
            <p:cNvPr id="5" name="Freeform 5"/>
            <p:cNvSpPr/>
            <p:nvPr/>
          </p:nvSpPr>
          <p:spPr>
            <a:xfrm>
              <a:off x="248223" y="0"/>
              <a:ext cx="3198735" cy="1911244"/>
            </a:xfrm>
            <a:custGeom>
              <a:avLst/>
              <a:gdLst/>
              <a:ahLst/>
              <a:cxnLst/>
              <a:rect l="l" t="t" r="r" b="b"/>
              <a:pathLst>
                <a:path w="3198735" h="1911244">
                  <a:moveTo>
                    <a:pt x="0" y="0"/>
                  </a:moveTo>
                  <a:lnTo>
                    <a:pt x="3198736" y="0"/>
                  </a:lnTo>
                  <a:lnTo>
                    <a:pt x="3198736" y="1911244"/>
                  </a:lnTo>
                  <a:lnTo>
                    <a:pt x="0" y="1911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144984"/>
              <a:ext cx="3800152" cy="1535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Spending Time </a:t>
              </a:r>
            </a:p>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with your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Grandchild</a:t>
              </a:r>
            </a:p>
          </p:txBody>
        </p:sp>
      </p:grpSp>
      <p:sp>
        <p:nvSpPr>
          <p:cNvPr id="7" name="Freeform 7"/>
          <p:cNvSpPr/>
          <p:nvPr/>
        </p:nvSpPr>
        <p:spPr>
          <a:xfrm>
            <a:off x="4782638" y="148012"/>
            <a:ext cx="3769309" cy="3769309"/>
          </a:xfrm>
          <a:custGeom>
            <a:avLst/>
            <a:gdLst/>
            <a:ahLst/>
            <a:cxnLst/>
            <a:rect l="l" t="t" r="r" b="b"/>
            <a:pathLst>
              <a:path w="3769309" h="3769309">
                <a:moveTo>
                  <a:pt x="0" y="0"/>
                </a:moveTo>
                <a:lnTo>
                  <a:pt x="3769309" y="0"/>
                </a:lnTo>
                <a:lnTo>
                  <a:pt x="3769309" y="3769309"/>
                </a:lnTo>
                <a:lnTo>
                  <a:pt x="0" y="3769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103315" y="148012"/>
            <a:ext cx="3422359" cy="3769309"/>
          </a:xfrm>
          <a:custGeom>
            <a:avLst/>
            <a:gdLst/>
            <a:ahLst/>
            <a:cxnLst/>
            <a:rect l="l" t="t" r="r" b="b"/>
            <a:pathLst>
              <a:path w="3422359" h="3769309">
                <a:moveTo>
                  <a:pt x="0" y="0"/>
                </a:moveTo>
                <a:lnTo>
                  <a:pt x="3422359" y="0"/>
                </a:lnTo>
                <a:lnTo>
                  <a:pt x="3422359" y="3769309"/>
                </a:lnTo>
                <a:lnTo>
                  <a:pt x="0" y="3769309"/>
                </a:lnTo>
                <a:lnTo>
                  <a:pt x="0" y="0"/>
                </a:lnTo>
                <a:close/>
              </a:path>
            </a:pathLst>
          </a:custGeom>
          <a:blipFill>
            <a:blip r:embed="rId7">
              <a:extLst>
                <a:ext uri="{96DAC541-7B7A-43D3-8B79-37D633B846F1}">
                  <asvg:svgBlip xmlns:asvg="http://schemas.microsoft.com/office/drawing/2016/SVG/main" r:embed="rId8"/>
                </a:ext>
              </a:extLst>
            </a:blip>
            <a:stretch>
              <a:fillRect l="-1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876800" y="407734"/>
            <a:ext cx="4498925" cy="3249866"/>
            <a:chOff x="0" y="0"/>
            <a:chExt cx="5998566" cy="4333155"/>
          </a:xfrm>
        </p:grpSpPr>
        <p:sp>
          <p:nvSpPr>
            <p:cNvPr id="10" name="TextBox 10"/>
            <p:cNvSpPr txBox="1"/>
            <p:nvPr/>
          </p:nvSpPr>
          <p:spPr>
            <a:xfrm>
              <a:off x="0" y="2096111"/>
              <a:ext cx="5896318" cy="2237044"/>
            </a:xfrm>
            <a:prstGeom prst="rect">
              <a:avLst/>
            </a:prstGeom>
          </p:spPr>
          <p:txBody>
            <a:bodyPr lIns="0" tIns="0" rIns="0" bIns="0" rtlCol="0" anchor="t">
              <a:spAutoFit/>
            </a:bodyPr>
            <a:lstStyle/>
            <a:p>
              <a:pPr marL="0" marR="0" lvl="0" indent="0" algn="l" defTabSz="914400" rtl="0" eaLnBrk="1" fontAlgn="auto" latinLnBrk="0" hangingPunct="1">
                <a:lnSpc>
                  <a:spcPts val="215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00834" marR="0" lvl="1" indent="-200417" algn="l" defTabSz="914400" rtl="0" eaLnBrk="1" fontAlgn="auto" latinLnBrk="0" hangingPunct="1">
                <a:lnSpc>
                  <a:spcPts val="2153"/>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activities will you try in the coming week?</a:t>
              </a:r>
            </a:p>
            <a:p>
              <a:pPr marL="0" marR="0" lvl="0" indent="0" algn="l" defTabSz="914400" rtl="0" eaLnBrk="1" fontAlgn="auto" latinLnBrk="0" hangingPunct="1">
                <a:lnSpc>
                  <a:spcPts val="2153"/>
                </a:lnSpc>
                <a:spcBef>
                  <a:spcPts val="0"/>
                </a:spcBef>
                <a:spcAft>
                  <a:spcPts val="0"/>
                </a:spcAft>
                <a:buClrTx/>
                <a:buSzTx/>
                <a:buFontTx/>
                <a:buNone/>
                <a:tabLst/>
                <a:defRPr/>
              </a:pPr>
              <a:endPar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0834" marR="0" lvl="1" indent="-200417" algn="l" defTabSz="914400" rtl="0" eaLnBrk="1" fontAlgn="auto" latinLnBrk="0" hangingPunct="1">
                <a:lnSpc>
                  <a:spcPts val="2153"/>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might you schedule for the next month?</a:t>
              </a:r>
            </a:p>
          </p:txBody>
        </p:sp>
        <p:sp>
          <p:nvSpPr>
            <p:cNvPr id="11" name="TextBox 11"/>
            <p:cNvSpPr txBox="1"/>
            <p:nvPr/>
          </p:nvSpPr>
          <p:spPr>
            <a:xfrm>
              <a:off x="0" y="-76200"/>
              <a:ext cx="5998566" cy="2210411"/>
            </a:xfrm>
            <a:prstGeom prst="rect">
              <a:avLst/>
            </a:prstGeom>
          </p:spPr>
          <p:txBody>
            <a:bodyPr lIns="0" tIns="0" rIns="0" bIns="0" rtlCol="0" anchor="t">
              <a:spAutoFit/>
            </a:bodyPr>
            <a:lstStyle/>
            <a:p>
              <a:pPr marL="400834" marR="0" lvl="1" indent="-200417" algn="l" defTabSz="914400" rtl="0" eaLnBrk="1" fontAlgn="auto" latinLnBrk="0" hangingPunct="1">
                <a:lnSpc>
                  <a:spcPts val="2599"/>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do you and your grandchild enjoy?</a:t>
              </a:r>
            </a:p>
            <a:p>
              <a:pPr marL="0" marR="0" lvl="0" indent="0" algn="l" defTabSz="914400" rtl="0" eaLnBrk="1" fontAlgn="auto" latinLnBrk="0" hangingPunct="1">
                <a:lnSpc>
                  <a:spcPts val="2599"/>
                </a:lnSpc>
                <a:spcBef>
                  <a:spcPts val="0"/>
                </a:spcBef>
                <a:spcAft>
                  <a:spcPts val="0"/>
                </a:spcAft>
                <a:buClrTx/>
                <a:buSzTx/>
                <a:buFontTx/>
                <a:buNone/>
                <a:tabLst/>
                <a:defRPr/>
              </a:pPr>
              <a:endPar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0834" marR="0" lvl="1" indent="-200417" algn="l" defTabSz="914400" rtl="0" eaLnBrk="1" fontAlgn="auto" latinLnBrk="0" hangingPunct="1">
                <a:lnSpc>
                  <a:spcPts val="2599"/>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can you plan to do together?</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EAD9"/>
        </a:solidFill>
        <a:effectLst/>
      </p:bgPr>
    </p:bg>
    <p:spTree>
      <p:nvGrpSpPr>
        <p:cNvPr id="1" name=""/>
        <p:cNvGrpSpPr/>
        <p:nvPr/>
      </p:nvGrpSpPr>
      <p:grpSpPr>
        <a:xfrm>
          <a:off x="0" y="0"/>
          <a:ext cx="0" cy="0"/>
          <a:chOff x="0" y="0"/>
          <a:chExt cx="0" cy="0"/>
        </a:xfrm>
      </p:grpSpPr>
      <p:sp>
        <p:nvSpPr>
          <p:cNvPr id="2" name="Freeform 2"/>
          <p:cNvSpPr/>
          <p:nvPr/>
        </p:nvSpPr>
        <p:spPr>
          <a:xfrm>
            <a:off x="0" y="3202221"/>
            <a:ext cx="9753600" cy="4112979"/>
          </a:xfrm>
          <a:custGeom>
            <a:avLst/>
            <a:gdLst/>
            <a:ahLst/>
            <a:cxnLst/>
            <a:rect l="l" t="t" r="r" b="b"/>
            <a:pathLst>
              <a:path w="9753600" h="4112979">
                <a:moveTo>
                  <a:pt x="0" y="0"/>
                </a:moveTo>
                <a:lnTo>
                  <a:pt x="9753600" y="0"/>
                </a:lnTo>
                <a:lnTo>
                  <a:pt x="9753600" y="4112979"/>
                </a:lnTo>
                <a:lnTo>
                  <a:pt x="0" y="4112979"/>
                </a:lnTo>
                <a:lnTo>
                  <a:pt x="0" y="0"/>
                </a:lnTo>
                <a:close/>
              </a:path>
            </a:pathLst>
          </a:custGeom>
          <a:blipFill>
            <a:blip r:embed="rId3"/>
            <a:stretch>
              <a:fillRect l="-5761" t="-1641" r="-6515" b="-1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80509"/>
            <a:ext cx="2850114" cy="1433433"/>
            <a:chOff x="0" y="0"/>
            <a:chExt cx="3800152" cy="1911244"/>
          </a:xfrm>
        </p:grpSpPr>
        <p:sp>
          <p:nvSpPr>
            <p:cNvPr id="4" name="Freeform 4"/>
            <p:cNvSpPr/>
            <p:nvPr/>
          </p:nvSpPr>
          <p:spPr>
            <a:xfrm>
              <a:off x="248223" y="0"/>
              <a:ext cx="3198735" cy="1911244"/>
            </a:xfrm>
            <a:custGeom>
              <a:avLst/>
              <a:gdLst/>
              <a:ahLst/>
              <a:cxnLst/>
              <a:rect l="l" t="t" r="r" b="b"/>
              <a:pathLst>
                <a:path w="3198735" h="1911244">
                  <a:moveTo>
                    <a:pt x="0" y="0"/>
                  </a:moveTo>
                  <a:lnTo>
                    <a:pt x="3198736" y="0"/>
                  </a:lnTo>
                  <a:lnTo>
                    <a:pt x="3198736" y="1911244"/>
                  </a:lnTo>
                  <a:lnTo>
                    <a:pt x="0" y="1911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98984"/>
              <a:ext cx="3800152" cy="1027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Communication Approaches</a:t>
              </a:r>
            </a:p>
          </p:txBody>
        </p:sp>
      </p:grpSp>
      <p:sp>
        <p:nvSpPr>
          <p:cNvPr id="6" name="Freeform 6"/>
          <p:cNvSpPr/>
          <p:nvPr/>
        </p:nvSpPr>
        <p:spPr>
          <a:xfrm rot="-960288">
            <a:off x="1321228" y="1839578"/>
            <a:ext cx="2596630" cy="1668335"/>
          </a:xfrm>
          <a:custGeom>
            <a:avLst/>
            <a:gdLst/>
            <a:ahLst/>
            <a:cxnLst/>
            <a:rect l="l" t="t" r="r" b="b"/>
            <a:pathLst>
              <a:path w="2596630" h="1668335">
                <a:moveTo>
                  <a:pt x="0" y="0"/>
                </a:moveTo>
                <a:lnTo>
                  <a:pt x="2596631" y="0"/>
                </a:lnTo>
                <a:lnTo>
                  <a:pt x="2596631" y="1668335"/>
                </a:lnTo>
                <a:lnTo>
                  <a:pt x="0" y="166833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759049" y="300956"/>
            <a:ext cx="5482700" cy="2663190"/>
          </a:xfrm>
          <a:prstGeom prst="rect">
            <a:avLst/>
          </a:prstGeom>
        </p:spPr>
        <p:txBody>
          <a:bodyPr lIns="0" tIns="0" rIns="0" bIns="0" rtlCol="0" anchor="t">
            <a:spAutoFit/>
          </a:bodyPr>
          <a:lstStyle/>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communication style do you identify with most?</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typically communicate with teachers or health professionals?</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communication style do you use with family members and friends?</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would you like to communicate with your grandchild about their behaviors and needs?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DE1"/>
        </a:solidFill>
        <a:effectLst/>
      </p:bgPr>
    </p:bg>
    <p:spTree>
      <p:nvGrpSpPr>
        <p:cNvPr id="1" name=""/>
        <p:cNvGrpSpPr/>
        <p:nvPr/>
      </p:nvGrpSpPr>
      <p:grpSpPr>
        <a:xfrm>
          <a:off x="0" y="0"/>
          <a:ext cx="0" cy="0"/>
          <a:chOff x="0" y="0"/>
          <a:chExt cx="0" cy="0"/>
        </a:xfrm>
      </p:grpSpPr>
      <p:sp>
        <p:nvSpPr>
          <p:cNvPr id="2" name="Freeform 2"/>
          <p:cNvSpPr/>
          <p:nvPr/>
        </p:nvSpPr>
        <p:spPr>
          <a:xfrm>
            <a:off x="4248248" y="155833"/>
            <a:ext cx="5341264" cy="6977961"/>
          </a:xfrm>
          <a:custGeom>
            <a:avLst/>
            <a:gdLst/>
            <a:ahLst/>
            <a:cxnLst/>
            <a:rect l="l" t="t" r="r" b="b"/>
            <a:pathLst>
              <a:path w="5341264" h="6977961">
                <a:moveTo>
                  <a:pt x="0" y="0"/>
                </a:moveTo>
                <a:lnTo>
                  <a:pt x="5341264" y="0"/>
                </a:lnTo>
                <a:lnTo>
                  <a:pt x="5341264" y="6977961"/>
                </a:lnTo>
                <a:lnTo>
                  <a:pt x="0" y="6977961"/>
                </a:lnTo>
                <a:lnTo>
                  <a:pt x="0" y="0"/>
                </a:lnTo>
                <a:close/>
              </a:path>
            </a:pathLst>
          </a:custGeom>
          <a:blipFill>
            <a:blip r:embed="rId3"/>
            <a:stretch>
              <a:fillRect/>
            </a:stretch>
          </a:blipFill>
          <a:ln w="38100" cap="sq">
            <a:solidFill>
              <a:srgbClr val="61418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9915" y="80509"/>
            <a:ext cx="2399052" cy="1433433"/>
          </a:xfrm>
          <a:custGeom>
            <a:avLst/>
            <a:gdLst/>
            <a:ahLst/>
            <a:cxnLst/>
            <a:rect l="l" t="t" r="r" b="b"/>
            <a:pathLst>
              <a:path w="2399052" h="1433433">
                <a:moveTo>
                  <a:pt x="0" y="0"/>
                </a:moveTo>
                <a:lnTo>
                  <a:pt x="2399051" y="0"/>
                </a:lnTo>
                <a:lnTo>
                  <a:pt x="2399051"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03747" y="190569"/>
            <a:ext cx="2850114" cy="1173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Assertive Communication Techniques</a:t>
            </a:r>
          </a:p>
        </p:txBody>
      </p:sp>
      <p:sp>
        <p:nvSpPr>
          <p:cNvPr id="5" name="TextBox 5"/>
          <p:cNvSpPr txBox="1"/>
          <p:nvPr/>
        </p:nvSpPr>
        <p:spPr>
          <a:xfrm>
            <a:off x="0" y="1915643"/>
            <a:ext cx="4132130" cy="4745355"/>
          </a:xfrm>
          <a:prstGeom prst="rect">
            <a:avLst/>
          </a:prstGeom>
        </p:spPr>
        <p:txBody>
          <a:bodyPr lIns="0" tIns="0" rIns="0" bIns="0" rtlCol="0" anchor="t">
            <a:spAutoFit/>
          </a:bodyPr>
          <a:lstStyle/>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already tried any of the communication methods from the module? Which ones?</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using these techniques improve interactions with your grandchild?</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new techniques would you like to incorporate, and why?</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assertive communication techniques help you when asking for support from family or friends who may be reluctant to assist?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9EA1-8E7B-42B4-C3C3-BD962655C688}"/>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153B7FAF-065A-541E-987D-351A77A0E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45" y="2235744"/>
            <a:ext cx="5902355" cy="2147635"/>
          </a:xfrm>
          <a:prstGeom prst="rect">
            <a:avLst/>
          </a:prstGeom>
        </p:spPr>
      </p:pic>
      <p:sp>
        <p:nvSpPr>
          <p:cNvPr id="5" name="TextBox 4">
            <a:extLst>
              <a:ext uri="{FF2B5EF4-FFF2-40B4-BE49-F238E27FC236}">
                <a16:creationId xmlns:a16="http://schemas.microsoft.com/office/drawing/2014/main" id="{CAD86248-755D-AD90-6104-3FD64EA9C4D2}"/>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Part 3: Identifying Supports for You and your Grandchild, Part 4: Caring for Yourself, and the Wrap Up</a:t>
            </a:r>
            <a:endParaRPr lang="en-US" sz="2000" b="1" i="1" u="sng">
              <a:solidFill>
                <a:prstClr val="black"/>
              </a:solidFill>
              <a:ea typeface="Calibri"/>
              <a:cs typeface="Calibri"/>
            </a:endParaRPr>
          </a:p>
        </p:txBody>
      </p:sp>
      <p:sp>
        <p:nvSpPr>
          <p:cNvPr id="8" name="Freeform 6">
            <a:extLst>
              <a:ext uri="{FF2B5EF4-FFF2-40B4-BE49-F238E27FC236}">
                <a16:creationId xmlns:a16="http://schemas.microsoft.com/office/drawing/2014/main" id="{10406549-CC56-B842-1DEA-F2BC5EC9F3DD}"/>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5"/>
            <a:stretch>
              <a:fillRect b="-8845"/>
            </a:stretch>
          </a:blipFill>
        </p:spPr>
        <p:txBody>
          <a:bodyPr/>
          <a:lstStyle/>
          <a:p>
            <a:endParaRPr lang="en-US"/>
          </a:p>
        </p:txBody>
      </p:sp>
      <p:sp>
        <p:nvSpPr>
          <p:cNvPr id="12" name="TextBox 11">
            <a:extLst>
              <a:ext uri="{FF2B5EF4-FFF2-40B4-BE49-F238E27FC236}">
                <a16:creationId xmlns:a16="http://schemas.microsoft.com/office/drawing/2014/main" id="{2783D6EF-7F65-C46D-6F9E-061DC4961A0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6FA2F2DD-02CB-20A6-AA9C-10B2213375F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9523F24E-FCDE-6CB7-E90E-EB27CB65E8E8}"/>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1C978E5-2D2D-987F-B23E-7E260D61E0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23962" y="4057695"/>
            <a:ext cx="4212698" cy="469909"/>
          </a:xfrm>
          <a:prstGeom prst="rect">
            <a:avLst/>
          </a:prstGeom>
        </p:spPr>
      </p:pic>
      <p:sp>
        <p:nvSpPr>
          <p:cNvPr id="6" name="Freeform 6">
            <a:extLst>
              <a:ext uri="{FF2B5EF4-FFF2-40B4-BE49-F238E27FC236}">
                <a16:creationId xmlns:a16="http://schemas.microsoft.com/office/drawing/2014/main" id="{4C849B7D-F0D6-BA77-BA75-87A8E1892D38}"/>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3CF9F9C7-49E2-5347-8102-057AFAAA97B1}"/>
              </a:ext>
            </a:extLst>
          </p:cNvPr>
          <p:cNvPicPr>
            <a:picLocks noChangeAspect="1"/>
          </p:cNvPicPr>
          <p:nvPr/>
        </p:nvPicPr>
        <p:blipFill>
          <a:blip r:embed="rId9">
            <a:extLst>
              <a:ext uri="{28A0092B-C50C-407E-A947-70E740481C1C}">
                <a14:useLocalDpi xmlns:a14="http://schemas.microsoft.com/office/drawing/2010/main" val="0"/>
              </a:ext>
            </a:extLst>
          </a:blip>
          <a:srcRect l="50" t="-1404" r="10775" b="1404"/>
          <a:stretch/>
        </p:blipFill>
        <p:spPr>
          <a:xfrm>
            <a:off x="6455750" y="2612973"/>
            <a:ext cx="2799405"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53377F4-BF46-5331-E4F5-7E0CD1B50A3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11BE411F-099F-EA2F-3BB8-54BADE11DBF1}"/>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2C6C7216-279B-7F9A-988F-366C757B072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361574" y="4688935"/>
            <a:ext cx="2232495" cy="396505"/>
          </a:xfrm>
          <a:prstGeom prst="rect">
            <a:avLst/>
          </a:prstGeom>
        </p:spPr>
      </p:pic>
      <p:sp>
        <p:nvSpPr>
          <p:cNvPr id="21" name="Freeform 6">
            <a:extLst>
              <a:ext uri="{FF2B5EF4-FFF2-40B4-BE49-F238E27FC236}">
                <a16:creationId xmlns:a16="http://schemas.microsoft.com/office/drawing/2014/main" id="{0AA9C376-BB28-4D9F-7D67-F81DD872C1A0}"/>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409B78EF-D997-CB60-B80A-636836C30F1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52FCE721-9696-23F4-F154-F5436952558D}"/>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A1292F-C2B8-66E0-47CA-7005DD040F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26070" y="5191483"/>
            <a:ext cx="959477" cy="378509"/>
          </a:xfrm>
          <a:prstGeom prst="rect">
            <a:avLst/>
          </a:prstGeom>
        </p:spPr>
      </p:pic>
    </p:spTree>
    <p:extLst>
      <p:ext uri="{BB962C8B-B14F-4D97-AF65-F5344CB8AC3E}">
        <p14:creationId xmlns:p14="http://schemas.microsoft.com/office/powerpoint/2010/main" val="44523861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descr="A black background with green text&#10;&#10;Description automatically generated">
            <a:extLst>
              <a:ext uri="{FF2B5EF4-FFF2-40B4-BE49-F238E27FC236}">
                <a16:creationId xmlns:a16="http://schemas.microsoft.com/office/drawing/2014/main" id="{C314001C-C9A5-F593-0DF0-08B825C31C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3514A04B-ACFF-5CD8-9101-75C201479A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DF7CB8D-5268-9926-6629-D48CFE1F36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4C16FCE-24F0-3290-269A-5FE2A750928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1458D7C-285B-22F9-8F70-BCF5D26C8B59}"/>
              </a:ext>
            </a:extLst>
          </p:cNvPr>
          <p:cNvSpPr txBox="1"/>
          <p:nvPr/>
        </p:nvSpPr>
        <p:spPr>
          <a:xfrm>
            <a:off x="4826893" y="2125505"/>
            <a:ext cx="4604865" cy="3463384"/>
          </a:xfrm>
          <a:prstGeom prst="rect">
            <a:avLst/>
          </a:prstGeom>
        </p:spPr>
        <p:txBody>
          <a:bodyPr lIns="0" tIns="0" rIns="0" bIns="0" rtlCol="0" anchor="t">
            <a:spAutoFit/>
          </a:bodyPr>
          <a:lstStyle/>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activity do you love to do that helps you unwind after a busy day of caregiving?</a:t>
            </a:r>
          </a:p>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Calibri"/>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could give one piece of advice to a new grandparent caregiver, what would it be?</a:t>
            </a:r>
            <a:endParaRPr kumimoji="0" lang="en-US" sz="2400" b="1" i="0" u="none" strike="noStrike" kern="1200" cap="none" spc="0" normalizeH="0" baseline="0" noProof="0">
              <a:ln>
                <a:noFill/>
              </a:ln>
              <a:solidFill>
                <a:srgbClr val="000000"/>
              </a:solidFill>
              <a:effectLst/>
              <a:uLnTx/>
              <a:uFillTx/>
              <a:latin typeface="Calibri"/>
              <a:ea typeface="Calibri (MS) Bold"/>
              <a:cs typeface="Calibri (MS) Bold"/>
              <a:sym typeface="Calibri (MS) Bold"/>
            </a:endParaRP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5C900051-EF29-D00C-848C-0181FE49FBE2}"/>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26442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351975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B6757"/>
        </a:solidFill>
        <a:effectLst/>
      </p:bgPr>
    </p:bg>
    <p:spTree>
      <p:nvGrpSpPr>
        <p:cNvPr id="1" name=""/>
        <p:cNvGrpSpPr/>
        <p:nvPr/>
      </p:nvGrpSpPr>
      <p:grpSpPr>
        <a:xfrm>
          <a:off x="0" y="0"/>
          <a:ext cx="0" cy="0"/>
          <a:chOff x="0" y="0"/>
          <a:chExt cx="0" cy="0"/>
        </a:xfrm>
      </p:grpSpPr>
      <p:sp>
        <p:nvSpPr>
          <p:cNvPr id="2" name="Freeform 2"/>
          <p:cNvSpPr/>
          <p:nvPr/>
        </p:nvSpPr>
        <p:spPr>
          <a:xfrm>
            <a:off x="78368" y="1692314"/>
            <a:ext cx="4360128" cy="5603836"/>
          </a:xfrm>
          <a:custGeom>
            <a:avLst/>
            <a:gdLst/>
            <a:ahLst/>
            <a:cxnLst/>
            <a:rect l="l" t="t" r="r" b="b"/>
            <a:pathLst>
              <a:path w="4360128" h="5603836">
                <a:moveTo>
                  <a:pt x="0" y="0"/>
                </a:moveTo>
                <a:lnTo>
                  <a:pt x="4360128" y="0"/>
                </a:lnTo>
                <a:lnTo>
                  <a:pt x="4360128" y="5603836"/>
                </a:lnTo>
                <a:lnTo>
                  <a:pt x="0" y="5603836"/>
                </a:lnTo>
                <a:lnTo>
                  <a:pt x="0" y="0"/>
                </a:lnTo>
                <a:close/>
              </a:path>
            </a:pathLst>
          </a:custGeom>
          <a:blipFill>
            <a:blip r:embed="rId3"/>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3213200" y="3638550"/>
            <a:ext cx="2450592" cy="3657600"/>
          </a:xfrm>
          <a:custGeom>
            <a:avLst/>
            <a:gdLst/>
            <a:ahLst/>
            <a:cxnLst/>
            <a:rect l="l" t="t" r="r" b="b"/>
            <a:pathLst>
              <a:path w="2450592" h="3657600">
                <a:moveTo>
                  <a:pt x="2450592" y="0"/>
                </a:moveTo>
                <a:lnTo>
                  <a:pt x="0" y="0"/>
                </a:lnTo>
                <a:lnTo>
                  <a:pt x="0" y="3657600"/>
                </a:lnTo>
                <a:lnTo>
                  <a:pt x="2450592" y="3657600"/>
                </a:lnTo>
                <a:lnTo>
                  <a:pt x="2450592"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814148" y="14803"/>
            <a:ext cx="2399052" cy="1433433"/>
            <a:chOff x="0" y="0"/>
            <a:chExt cx="3198735" cy="1911244"/>
          </a:xfrm>
        </p:grpSpPr>
        <p:sp>
          <p:nvSpPr>
            <p:cNvPr id="5" name="Freeform 5"/>
            <p:cNvSpPr/>
            <p:nvPr/>
          </p:nvSpPr>
          <p:spPr>
            <a:xfrm>
              <a:off x="0" y="0"/>
              <a:ext cx="3198735" cy="1911244"/>
            </a:xfrm>
            <a:custGeom>
              <a:avLst/>
              <a:gdLst/>
              <a:ahLst/>
              <a:cxnLst/>
              <a:rect l="l" t="t" r="r" b="b"/>
              <a:pathLst>
                <a:path w="3198735" h="1911244">
                  <a:moveTo>
                    <a:pt x="0" y="0"/>
                  </a:moveTo>
                  <a:lnTo>
                    <a:pt x="3198735" y="0"/>
                  </a:lnTo>
                  <a:lnTo>
                    <a:pt x="3198735" y="1911244"/>
                  </a:lnTo>
                  <a:lnTo>
                    <a:pt x="0" y="1911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5474" y="398984"/>
              <a:ext cx="3011678" cy="1027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Negotiating Systems of Care</a:t>
              </a:r>
            </a:p>
          </p:txBody>
        </p:sp>
      </p:grpSp>
      <p:sp>
        <p:nvSpPr>
          <p:cNvPr id="7" name="Freeform 7"/>
          <p:cNvSpPr/>
          <p:nvPr/>
        </p:nvSpPr>
        <p:spPr>
          <a:xfrm rot="5400000">
            <a:off x="5585994" y="1754708"/>
            <a:ext cx="4234281" cy="3487989"/>
          </a:xfrm>
          <a:custGeom>
            <a:avLst/>
            <a:gdLst/>
            <a:ahLst/>
            <a:cxnLst/>
            <a:rect l="l" t="t" r="r" b="b"/>
            <a:pathLst>
              <a:path w="4234281" h="3487989">
                <a:moveTo>
                  <a:pt x="0" y="0"/>
                </a:moveTo>
                <a:lnTo>
                  <a:pt x="4234281" y="0"/>
                </a:lnTo>
                <a:lnTo>
                  <a:pt x="4234281" y="3487989"/>
                </a:lnTo>
                <a:lnTo>
                  <a:pt x="0" y="3487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5400000">
            <a:off x="6499421" y="61262"/>
            <a:ext cx="2407426" cy="3487989"/>
          </a:xfrm>
          <a:custGeom>
            <a:avLst/>
            <a:gdLst/>
            <a:ahLst/>
            <a:cxnLst/>
            <a:rect l="l" t="t" r="r" b="b"/>
            <a:pathLst>
              <a:path w="2407426" h="3487989">
                <a:moveTo>
                  <a:pt x="0" y="0"/>
                </a:moveTo>
                <a:lnTo>
                  <a:pt x="2407426" y="0"/>
                </a:lnTo>
                <a:lnTo>
                  <a:pt x="2407426" y="3487989"/>
                </a:lnTo>
                <a:lnTo>
                  <a:pt x="0" y="3487989"/>
                </a:lnTo>
                <a:lnTo>
                  <a:pt x="0" y="0"/>
                </a:lnTo>
                <a:close/>
              </a:path>
            </a:pathLst>
          </a:custGeom>
          <a:blipFill>
            <a:blip r:embed="rId9">
              <a:extLst>
                <a:ext uri="{96DAC541-7B7A-43D3-8B79-37D633B846F1}">
                  <asvg:svgBlip xmlns:asvg="http://schemas.microsoft.com/office/drawing/2016/SVG/main" r:embed="rId10"/>
                </a:ext>
              </a:extLst>
            </a:blip>
            <a:stretch>
              <a:fillRect r="-758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070700">
            <a:off x="4369005" y="1770694"/>
            <a:ext cx="1965844" cy="1918336"/>
          </a:xfrm>
          <a:custGeom>
            <a:avLst/>
            <a:gdLst/>
            <a:ahLst/>
            <a:cxnLst/>
            <a:rect l="l" t="t" r="r" b="b"/>
            <a:pathLst>
              <a:path w="1965844" h="1918336">
                <a:moveTo>
                  <a:pt x="0" y="0"/>
                </a:moveTo>
                <a:lnTo>
                  <a:pt x="1965845" y="0"/>
                </a:lnTo>
                <a:lnTo>
                  <a:pt x="1965845" y="1918336"/>
                </a:lnTo>
                <a:lnTo>
                  <a:pt x="0" y="1918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384549" y="955590"/>
            <a:ext cx="2646801" cy="4116954"/>
          </a:xfrm>
          <a:prstGeom prst="rect">
            <a:avLst/>
          </a:prstGeom>
        </p:spPr>
        <p:txBody>
          <a:bodyPr lIns="0" tIns="0" rIns="0" bIns="0" rtlCol="0" anchor="t">
            <a:spAutoFit/>
          </a:bodyPr>
          <a:lstStyle/>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areas where it’s difficult for you to get the help or services you or your grandchild need?</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you use the four steps (determine needs, find sources, set goals, evaluate) to move closer to securing those services or assistance?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EFD5"/>
        </a:solidFill>
        <a:effectLst/>
      </p:bgPr>
    </p:bg>
    <p:spTree>
      <p:nvGrpSpPr>
        <p:cNvPr id="1" name=""/>
        <p:cNvGrpSpPr/>
        <p:nvPr/>
      </p:nvGrpSpPr>
      <p:grpSpPr>
        <a:xfrm>
          <a:off x="0" y="0"/>
          <a:ext cx="0" cy="0"/>
          <a:chOff x="0" y="0"/>
          <a:chExt cx="0" cy="0"/>
        </a:xfrm>
      </p:grpSpPr>
      <p:sp>
        <p:nvSpPr>
          <p:cNvPr id="2" name="Freeform 2"/>
          <p:cNvSpPr/>
          <p:nvPr/>
        </p:nvSpPr>
        <p:spPr>
          <a:xfrm>
            <a:off x="5875735" y="14803"/>
            <a:ext cx="3859670" cy="4855900"/>
          </a:xfrm>
          <a:custGeom>
            <a:avLst/>
            <a:gdLst/>
            <a:ahLst/>
            <a:cxnLst/>
            <a:rect l="l" t="t" r="r" b="b"/>
            <a:pathLst>
              <a:path w="3859670" h="4855900">
                <a:moveTo>
                  <a:pt x="0" y="0"/>
                </a:moveTo>
                <a:lnTo>
                  <a:pt x="3859671" y="0"/>
                </a:lnTo>
                <a:lnTo>
                  <a:pt x="3859671" y="4855901"/>
                </a:lnTo>
                <a:lnTo>
                  <a:pt x="0" y="4855901"/>
                </a:lnTo>
                <a:lnTo>
                  <a:pt x="0" y="0"/>
                </a:lnTo>
                <a:close/>
              </a:path>
            </a:pathLst>
          </a:custGeom>
          <a:blipFill>
            <a:blip r:embed="rId3"/>
            <a:stretch>
              <a:fillRect t="-1013" b="-1013"/>
            </a:stretch>
          </a:blipFill>
          <a:ln w="38100" cap="sq">
            <a:solidFill>
              <a:srgbClr val="B4492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589697" y="556134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022" y="2240063"/>
            <a:ext cx="3929347" cy="5075137"/>
          </a:xfrm>
          <a:custGeom>
            <a:avLst/>
            <a:gdLst/>
            <a:ahLst/>
            <a:cxnLst/>
            <a:rect l="l" t="t" r="r" b="b"/>
            <a:pathLst>
              <a:path w="3929347" h="5075137">
                <a:moveTo>
                  <a:pt x="0" y="0"/>
                </a:moveTo>
                <a:lnTo>
                  <a:pt x="3929347" y="0"/>
                </a:lnTo>
                <a:lnTo>
                  <a:pt x="3929347" y="5075137"/>
                </a:lnTo>
                <a:lnTo>
                  <a:pt x="0" y="5075137"/>
                </a:lnTo>
                <a:lnTo>
                  <a:pt x="0" y="0"/>
                </a:lnTo>
                <a:close/>
              </a:path>
            </a:pathLst>
          </a:custGeom>
          <a:blipFill>
            <a:blip r:embed="rId6"/>
            <a:stretch>
              <a:fillRect/>
            </a:stretch>
          </a:blipFill>
          <a:ln w="38100" cap="sq">
            <a:solidFill>
              <a:srgbClr val="CC8C2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73125" y="292610"/>
            <a:ext cx="2258759"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Caring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 Yourself </a:t>
            </a:r>
          </a:p>
        </p:txBody>
      </p:sp>
      <p:sp>
        <p:nvSpPr>
          <p:cNvPr id="7" name="Freeform 7"/>
          <p:cNvSpPr/>
          <p:nvPr/>
        </p:nvSpPr>
        <p:spPr>
          <a:xfrm>
            <a:off x="6000849" y="556134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00849" y="498185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942369" y="3657600"/>
            <a:ext cx="3210849" cy="1481004"/>
          </a:xfrm>
          <a:custGeom>
            <a:avLst/>
            <a:gdLst/>
            <a:ahLst/>
            <a:cxnLst/>
            <a:rect l="l" t="t" r="r" b="b"/>
            <a:pathLst>
              <a:path w="3210849" h="1481004">
                <a:moveTo>
                  <a:pt x="0" y="0"/>
                </a:moveTo>
                <a:lnTo>
                  <a:pt x="3210850" y="0"/>
                </a:lnTo>
                <a:lnTo>
                  <a:pt x="3210850" y="1481004"/>
                </a:lnTo>
                <a:lnTo>
                  <a:pt x="0" y="148100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3116109" y="1448237"/>
            <a:ext cx="5462102" cy="3639125"/>
          </a:xfrm>
          <a:custGeom>
            <a:avLst/>
            <a:gdLst/>
            <a:ahLst/>
            <a:cxnLst/>
            <a:rect l="l" t="t" r="r" b="b"/>
            <a:pathLst>
              <a:path w="5462102" h="3639125">
                <a:moveTo>
                  <a:pt x="5462102" y="0"/>
                </a:moveTo>
                <a:lnTo>
                  <a:pt x="0" y="0"/>
                </a:lnTo>
                <a:lnTo>
                  <a:pt x="0" y="3639125"/>
                </a:lnTo>
                <a:lnTo>
                  <a:pt x="5462102" y="3639125"/>
                </a:lnTo>
                <a:lnTo>
                  <a:pt x="546210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542751" y="3657600"/>
            <a:ext cx="3210849" cy="1481004"/>
          </a:xfrm>
          <a:custGeom>
            <a:avLst/>
            <a:gdLst/>
            <a:ahLst/>
            <a:cxnLst/>
            <a:rect l="l" t="t" r="r" b="b"/>
            <a:pathLst>
              <a:path w="3210849" h="1481004">
                <a:moveTo>
                  <a:pt x="0" y="0"/>
                </a:moveTo>
                <a:lnTo>
                  <a:pt x="3210849" y="0"/>
                </a:lnTo>
                <a:lnTo>
                  <a:pt x="3210849" y="1481004"/>
                </a:lnTo>
                <a:lnTo>
                  <a:pt x="0" y="148100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461126" y="4981857"/>
            <a:ext cx="4035962" cy="1841407"/>
          </a:xfrm>
          <a:custGeom>
            <a:avLst/>
            <a:gdLst/>
            <a:ahLst/>
            <a:cxnLst/>
            <a:rect l="l" t="t" r="r" b="b"/>
            <a:pathLst>
              <a:path w="4035962" h="1841407">
                <a:moveTo>
                  <a:pt x="0" y="0"/>
                </a:moveTo>
                <a:lnTo>
                  <a:pt x="4035961" y="0"/>
                </a:lnTo>
                <a:lnTo>
                  <a:pt x="4035961"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3942369" y="5133694"/>
            <a:ext cx="5668867" cy="1916430"/>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taking care of your own needs and well-being? Why or why not?</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steps can you take—such as keeping medical appointments, asking for support, exercising, or socializing—to better meet your current needs?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EFD5"/>
        </a:solidFill>
        <a:effectLst/>
      </p:bgPr>
    </p:bg>
    <p:spTree>
      <p:nvGrpSpPr>
        <p:cNvPr id="1" name=""/>
        <p:cNvGrpSpPr/>
        <p:nvPr/>
      </p:nvGrpSpPr>
      <p:grpSpPr>
        <a:xfrm>
          <a:off x="0" y="0"/>
          <a:ext cx="0" cy="0"/>
          <a:chOff x="0" y="0"/>
          <a:chExt cx="0" cy="0"/>
        </a:xfrm>
      </p:grpSpPr>
      <p:sp>
        <p:nvSpPr>
          <p:cNvPr id="2" name="Freeform 2"/>
          <p:cNvSpPr/>
          <p:nvPr/>
        </p:nvSpPr>
        <p:spPr>
          <a:xfrm>
            <a:off x="0" y="0"/>
            <a:ext cx="9684562" cy="7315200"/>
          </a:xfrm>
          <a:custGeom>
            <a:avLst/>
            <a:gdLst/>
            <a:ahLst/>
            <a:cxnLst/>
            <a:rect l="l" t="t" r="r" b="b"/>
            <a:pathLst>
              <a:path w="9684562" h="7315200">
                <a:moveTo>
                  <a:pt x="0" y="0"/>
                </a:moveTo>
                <a:lnTo>
                  <a:pt x="9684562" y="0"/>
                </a:lnTo>
                <a:lnTo>
                  <a:pt x="9684562" y="7315200"/>
                </a:lnTo>
                <a:lnTo>
                  <a:pt x="0" y="7315200"/>
                </a:lnTo>
                <a:lnTo>
                  <a:pt x="0" y="0"/>
                </a:lnTo>
                <a:close/>
              </a:path>
            </a:pathLst>
          </a:custGeom>
          <a:blipFill>
            <a:blip r:embed="rId3"/>
            <a:stretch>
              <a:fillRect l="-6665" r="-6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823693" y="-109278"/>
            <a:ext cx="4461866" cy="5388271"/>
          </a:xfrm>
          <a:custGeom>
            <a:avLst/>
            <a:gdLst/>
            <a:ahLst/>
            <a:cxnLst/>
            <a:rect l="l" t="t" r="r" b="b"/>
            <a:pathLst>
              <a:path w="4461866" h="5388271">
                <a:moveTo>
                  <a:pt x="0" y="0"/>
                </a:moveTo>
                <a:lnTo>
                  <a:pt x="4461867" y="0"/>
                </a:lnTo>
                <a:lnTo>
                  <a:pt x="4461867" y="5388271"/>
                </a:lnTo>
                <a:lnTo>
                  <a:pt x="0" y="5388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3125" y="46330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Grief and Loss</a:t>
            </a:r>
          </a:p>
        </p:txBody>
      </p:sp>
      <p:sp>
        <p:nvSpPr>
          <p:cNvPr id="6" name="TextBox 6"/>
          <p:cNvSpPr txBox="1"/>
          <p:nvPr/>
        </p:nvSpPr>
        <p:spPr>
          <a:xfrm>
            <a:off x="6131696" y="831990"/>
            <a:ext cx="3091596" cy="3467634"/>
          </a:xfrm>
          <a:prstGeom prst="rect">
            <a:avLst/>
          </a:prstGeom>
        </p:spPr>
        <p:txBody>
          <a:bodyPr lIns="0" tIns="0" rIns="0" bIns="0" rtlCol="0" anchor="t">
            <a:spAutoFit/>
          </a:bodyPr>
          <a:lstStyle/>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anyone like to share their experiences with grief and loss?</a:t>
            </a:r>
          </a:p>
          <a:p>
            <a:pPr marL="0" marR="0" lvl="0" indent="0" algn="l" defTabSz="914400" rtl="0" eaLnBrk="1" fontAlgn="auto" latinLnBrk="0" hangingPunct="1">
              <a:lnSpc>
                <a:spcPts val="2117"/>
              </a:lnSpc>
              <a:spcBef>
                <a:spcPts val="0"/>
              </a:spcBef>
              <a:spcAft>
                <a:spcPts val="0"/>
              </a:spcAft>
              <a:buClrTx/>
              <a:buSzTx/>
              <a:buFontTx/>
              <a:buNone/>
              <a:tabLst/>
              <a:defRPr/>
            </a:pPr>
            <a:endPar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kinds of losses have you faced, and do they relate to the past, the future, or both?</a:t>
            </a:r>
          </a:p>
          <a:p>
            <a:pPr marL="0" marR="0" lvl="0" indent="0" algn="l" defTabSz="914400" rtl="0" eaLnBrk="1" fontAlgn="auto" latinLnBrk="0" hangingPunct="1">
              <a:lnSpc>
                <a:spcPts val="2117"/>
              </a:lnSpc>
              <a:spcBef>
                <a:spcPts val="0"/>
              </a:spcBef>
              <a:spcAft>
                <a:spcPts val="0"/>
              </a:spcAft>
              <a:buClrTx/>
              <a:buSzTx/>
              <a:buFontTx/>
              <a:buNone/>
              <a:tabLst/>
              <a:defRPr/>
            </a:pPr>
            <a:endPar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identify any positive growth or understanding you’ve gained through experiencing grief and loss?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p:cNvGrpSpPr/>
        <p:nvPr/>
      </p:nvGrpSpPr>
      <p:grpSpPr>
        <a:xfrm>
          <a:off x="0" y="0"/>
          <a:ext cx="0" cy="0"/>
          <a:chOff x="0" y="0"/>
          <a:chExt cx="0" cy="0"/>
        </a:xfrm>
      </p:grpSpPr>
      <p:sp>
        <p:nvSpPr>
          <p:cNvPr id="2" name="Freeform 2"/>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3675" y="2242558"/>
            <a:ext cx="3377659" cy="4341122"/>
          </a:xfrm>
          <a:custGeom>
            <a:avLst/>
            <a:gdLst/>
            <a:ahLst/>
            <a:cxnLst/>
            <a:rect l="l" t="t" r="r" b="b"/>
            <a:pathLst>
              <a:path w="3377659" h="4341122">
                <a:moveTo>
                  <a:pt x="0" y="0"/>
                </a:moveTo>
                <a:lnTo>
                  <a:pt x="3377659" y="0"/>
                </a:lnTo>
                <a:lnTo>
                  <a:pt x="3377659" y="4341122"/>
                </a:lnTo>
                <a:lnTo>
                  <a:pt x="0" y="4341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674596" y="3746007"/>
            <a:ext cx="3157342" cy="3142654"/>
          </a:xfrm>
          <a:custGeom>
            <a:avLst/>
            <a:gdLst/>
            <a:ahLst/>
            <a:cxnLst/>
            <a:rect l="l" t="t" r="r" b="b"/>
            <a:pathLst>
              <a:path w="3157342" h="3142654">
                <a:moveTo>
                  <a:pt x="0" y="0"/>
                </a:moveTo>
                <a:lnTo>
                  <a:pt x="3157342" y="0"/>
                </a:lnTo>
                <a:lnTo>
                  <a:pt x="3157342" y="3142654"/>
                </a:lnTo>
                <a:lnTo>
                  <a:pt x="0" y="3142654"/>
                </a:lnTo>
                <a:lnTo>
                  <a:pt x="0" y="0"/>
                </a:lnTo>
                <a:close/>
              </a:path>
            </a:pathLst>
          </a:custGeom>
          <a:blipFill>
            <a:blip r:embed="rId6"/>
            <a:stretch>
              <a:fillRect t="-6778" r="-1015" b="-6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8813" y="4332563"/>
            <a:ext cx="1696028" cy="994296"/>
          </a:xfrm>
          <a:custGeom>
            <a:avLst/>
            <a:gdLst/>
            <a:ahLst/>
            <a:cxnLst/>
            <a:rect l="l" t="t" r="r" b="b"/>
            <a:pathLst>
              <a:path w="1696028" h="994296">
                <a:moveTo>
                  <a:pt x="0" y="0"/>
                </a:moveTo>
                <a:lnTo>
                  <a:pt x="1696028" y="0"/>
                </a:lnTo>
                <a:lnTo>
                  <a:pt x="1696028" y="994296"/>
                </a:lnTo>
                <a:lnTo>
                  <a:pt x="0" y="994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3591334" y="731520"/>
            <a:ext cx="3151824" cy="2547171"/>
            <a:chOff x="0" y="0"/>
            <a:chExt cx="4202433" cy="3396228"/>
          </a:xfrm>
        </p:grpSpPr>
        <p:sp>
          <p:nvSpPr>
            <p:cNvPr id="7" name="Freeform 7"/>
            <p:cNvSpPr/>
            <p:nvPr/>
          </p:nvSpPr>
          <p:spPr>
            <a:xfrm>
              <a:off x="214568" y="0"/>
              <a:ext cx="3987865" cy="3396228"/>
            </a:xfrm>
            <a:custGeom>
              <a:avLst/>
              <a:gdLst/>
              <a:ahLst/>
              <a:cxnLst/>
              <a:rect l="l" t="t" r="r" b="b"/>
              <a:pathLst>
                <a:path w="3987865" h="3396228">
                  <a:moveTo>
                    <a:pt x="0" y="0"/>
                  </a:moveTo>
                  <a:lnTo>
                    <a:pt x="3987865" y="0"/>
                  </a:lnTo>
                  <a:lnTo>
                    <a:pt x="3987865" y="3396228"/>
                  </a:lnTo>
                  <a:lnTo>
                    <a:pt x="0" y="3396228"/>
                  </a:lnTo>
                  <a:lnTo>
                    <a:pt x="0" y="0"/>
                  </a:lnTo>
                  <a:close/>
                </a:path>
              </a:pathLst>
            </a:custGeom>
            <a:blipFill>
              <a:blip r:embed="rId9"/>
              <a:stretch>
                <a:fillRect l="-4371" t="-3900" r="-19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899885"/>
              <a:ext cx="1960641" cy="1149426"/>
            </a:xfrm>
            <a:custGeom>
              <a:avLst/>
              <a:gdLst/>
              <a:ahLst/>
              <a:cxnLst/>
              <a:rect l="l" t="t" r="r" b="b"/>
              <a:pathLst>
                <a:path w="1960641" h="1149426">
                  <a:moveTo>
                    <a:pt x="0" y="0"/>
                  </a:moveTo>
                  <a:lnTo>
                    <a:pt x="1960641" y="0"/>
                  </a:lnTo>
                  <a:lnTo>
                    <a:pt x="1960641" y="1149426"/>
                  </a:lnTo>
                  <a:lnTo>
                    <a:pt x="0" y="1149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96963" y="4641361"/>
            <a:ext cx="1570409" cy="920652"/>
          </a:xfrm>
          <a:custGeom>
            <a:avLst/>
            <a:gdLst/>
            <a:ahLst/>
            <a:cxnLst/>
            <a:rect l="l" t="t" r="r" b="b"/>
            <a:pathLst>
              <a:path w="1570409" h="920652">
                <a:moveTo>
                  <a:pt x="0" y="0"/>
                </a:moveTo>
                <a:lnTo>
                  <a:pt x="1570410" y="0"/>
                </a:lnTo>
                <a:lnTo>
                  <a:pt x="1570410" y="920652"/>
                </a:lnTo>
                <a:lnTo>
                  <a:pt x="0" y="9206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973660" y="14803"/>
            <a:ext cx="36502" cy="7300397"/>
          </a:xfrm>
          <a:custGeom>
            <a:avLst/>
            <a:gdLst/>
            <a:ahLst/>
            <a:cxnLst/>
            <a:rect l="l" t="t" r="r" b="b"/>
            <a:pathLst>
              <a:path w="36502" h="7300397">
                <a:moveTo>
                  <a:pt x="0" y="0"/>
                </a:moveTo>
                <a:lnTo>
                  <a:pt x="36502" y="0"/>
                </a:lnTo>
                <a:lnTo>
                  <a:pt x="36502" y="7300397"/>
                </a:lnTo>
                <a:lnTo>
                  <a:pt x="0" y="7300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73125" y="46330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Caregiver Stress</a:t>
            </a:r>
          </a:p>
        </p:txBody>
      </p:sp>
      <p:sp>
        <p:nvSpPr>
          <p:cNvPr id="12" name="TextBox 12"/>
          <p:cNvSpPr txBox="1"/>
          <p:nvPr/>
        </p:nvSpPr>
        <p:spPr>
          <a:xfrm>
            <a:off x="6993863" y="104968"/>
            <a:ext cx="2659406" cy="7029064"/>
          </a:xfrm>
          <a:prstGeom prst="rect">
            <a:avLst/>
          </a:prstGeom>
        </p:spPr>
        <p:txBody>
          <a:bodyPr lIns="0" tIns="0" rIns="0" bIns="0" rtlCol="0" anchor="t">
            <a:spAutoFit/>
          </a:bodyPr>
          <a:lstStyle/>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grandchild do that causes you stress, and how do you currently manage it?</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most enjoy about being a grandparent caregiver, and what’s your least favorite part? How can you reframe that challenging aspect into something more positive?</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could you ask for help, and how do you think they might respond?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p:cNvGrpSpPr/>
        <p:nvPr/>
      </p:nvGrpSpPr>
      <p:grpSpPr>
        <a:xfrm>
          <a:off x="0" y="0"/>
          <a:ext cx="0" cy="0"/>
          <a:chOff x="0" y="0"/>
          <a:chExt cx="0" cy="0"/>
        </a:xfrm>
      </p:grpSpPr>
      <p:sp>
        <p:nvSpPr>
          <p:cNvPr id="2" name="Freeform 2"/>
          <p:cNvSpPr/>
          <p:nvPr/>
        </p:nvSpPr>
        <p:spPr>
          <a:xfrm flipH="1">
            <a:off x="11651" y="14803"/>
            <a:ext cx="9741949" cy="7300397"/>
          </a:xfrm>
          <a:custGeom>
            <a:avLst/>
            <a:gdLst/>
            <a:ahLst/>
            <a:cxnLst/>
            <a:rect l="l" t="t" r="r" b="b"/>
            <a:pathLst>
              <a:path w="9741949" h="7300397">
                <a:moveTo>
                  <a:pt x="9741949" y="0"/>
                </a:moveTo>
                <a:lnTo>
                  <a:pt x="0" y="0"/>
                </a:lnTo>
                <a:lnTo>
                  <a:pt x="0" y="7300397"/>
                </a:lnTo>
                <a:lnTo>
                  <a:pt x="9741949" y="7300397"/>
                </a:lnTo>
                <a:lnTo>
                  <a:pt x="9741949" y="0"/>
                </a:lnTo>
                <a:close/>
              </a:path>
            </a:pathLst>
          </a:custGeom>
          <a:blipFill>
            <a:blip r:embed="rId3"/>
            <a:stretch>
              <a:fillRect l="-6217" r="-62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5981" y="3525928"/>
            <a:ext cx="2974591" cy="2119396"/>
          </a:xfrm>
          <a:custGeom>
            <a:avLst/>
            <a:gdLst/>
            <a:ahLst/>
            <a:cxnLst/>
            <a:rect l="l" t="t" r="r" b="b"/>
            <a:pathLst>
              <a:path w="2974591" h="2119396">
                <a:moveTo>
                  <a:pt x="0" y="0"/>
                </a:moveTo>
                <a:lnTo>
                  <a:pt x="2974591" y="0"/>
                </a:lnTo>
                <a:lnTo>
                  <a:pt x="2974591" y="2119396"/>
                </a:lnTo>
                <a:lnTo>
                  <a:pt x="0" y="2119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190006" y="4144217"/>
            <a:ext cx="3423807" cy="2439463"/>
          </a:xfrm>
          <a:custGeom>
            <a:avLst/>
            <a:gdLst/>
            <a:ahLst/>
            <a:cxnLst/>
            <a:rect l="l" t="t" r="r" b="b"/>
            <a:pathLst>
              <a:path w="3423807" h="2439463">
                <a:moveTo>
                  <a:pt x="0" y="0"/>
                </a:moveTo>
                <a:lnTo>
                  <a:pt x="3423807" y="0"/>
                </a:lnTo>
                <a:lnTo>
                  <a:pt x="3423807" y="2439463"/>
                </a:lnTo>
                <a:lnTo>
                  <a:pt x="0" y="2439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60401" y="3969313"/>
            <a:ext cx="2442590" cy="1146900"/>
          </a:xfrm>
          <a:prstGeom prst="rect">
            <a:avLst/>
          </a:prstGeom>
        </p:spPr>
        <p:txBody>
          <a:bodyPr lIns="0" tIns="0" rIns="0" bIns="0" rtlCol="0" anchor="t">
            <a:spAutoFit/>
          </a:bodyPr>
          <a:lstStyle/>
          <a:p>
            <a:pPr marL="0" marR="0" lvl="0" indent="0" algn="ctr" defTabSz="914400" rtl="0" eaLnBrk="1" fontAlgn="auto" latinLnBrk="0" hangingPunct="1">
              <a:lnSpc>
                <a:spcPts val="2935"/>
              </a:lnSpc>
              <a:spcBef>
                <a:spcPts val="0"/>
              </a:spcBef>
              <a:spcAft>
                <a:spcPts val="0"/>
              </a:spcAft>
              <a:buClrTx/>
              <a:buSzTx/>
              <a:buFontTx/>
              <a:buNone/>
              <a:tabLst/>
              <a:defRPr/>
            </a:pPr>
            <a:r>
              <a:rPr kumimoji="0" lang="en-US" sz="209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need or want to plan for in the near future?</a:t>
            </a:r>
          </a:p>
        </p:txBody>
      </p:sp>
      <p:sp>
        <p:nvSpPr>
          <p:cNvPr id="7" name="TextBox 7"/>
          <p:cNvSpPr txBox="1"/>
          <p:nvPr/>
        </p:nvSpPr>
        <p:spPr>
          <a:xfrm>
            <a:off x="801666" y="320425"/>
            <a:ext cx="2258759"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Planning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 the Future</a:t>
            </a:r>
          </a:p>
        </p:txBody>
      </p:sp>
      <p:sp>
        <p:nvSpPr>
          <p:cNvPr id="8" name="Freeform 8"/>
          <p:cNvSpPr/>
          <p:nvPr/>
        </p:nvSpPr>
        <p:spPr>
          <a:xfrm rot="-2038867">
            <a:off x="199256" y="1530074"/>
            <a:ext cx="2153765" cy="2102613"/>
          </a:xfrm>
          <a:custGeom>
            <a:avLst/>
            <a:gdLst/>
            <a:ahLst/>
            <a:cxnLst/>
            <a:rect l="l" t="t" r="r" b="b"/>
            <a:pathLst>
              <a:path w="2153765" h="2102613">
                <a:moveTo>
                  <a:pt x="0" y="0"/>
                </a:moveTo>
                <a:lnTo>
                  <a:pt x="2153765" y="0"/>
                </a:lnTo>
                <a:lnTo>
                  <a:pt x="2153765" y="2102614"/>
                </a:lnTo>
                <a:lnTo>
                  <a:pt x="0" y="2102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6677969" y="4820089"/>
            <a:ext cx="2509423" cy="1146810"/>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ct val="0"/>
              </a:spcBef>
              <a:spcAft>
                <a:spcPts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need or want to plan for in the more distant future?</a:t>
            </a:r>
          </a:p>
        </p:txBody>
      </p:sp>
      <p:sp>
        <p:nvSpPr>
          <p:cNvPr id="10" name="Freeform 10"/>
          <p:cNvSpPr/>
          <p:nvPr/>
        </p:nvSpPr>
        <p:spPr>
          <a:xfrm rot="-8378766">
            <a:off x="3366799" y="3719523"/>
            <a:ext cx="2862560" cy="2793382"/>
          </a:xfrm>
          <a:custGeom>
            <a:avLst/>
            <a:gdLst/>
            <a:ahLst/>
            <a:cxnLst/>
            <a:rect l="l" t="t" r="r" b="b"/>
            <a:pathLst>
              <a:path w="2862560" h="2793382">
                <a:moveTo>
                  <a:pt x="0" y="0"/>
                </a:moveTo>
                <a:lnTo>
                  <a:pt x="2862560" y="0"/>
                </a:lnTo>
                <a:lnTo>
                  <a:pt x="2862560" y="2793382"/>
                </a:lnTo>
                <a:lnTo>
                  <a:pt x="0" y="2793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3351" r="-20070" b="-33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76800" y="-52797"/>
            <a:ext cx="4082643" cy="451744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670957" y="-52797"/>
            <a:ext cx="4082643" cy="451744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31520" y="48311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Wrap-Up</a:t>
            </a:r>
          </a:p>
        </p:txBody>
      </p:sp>
      <p:sp>
        <p:nvSpPr>
          <p:cNvPr id="7" name="TextBox 7"/>
          <p:cNvSpPr txBox="1"/>
          <p:nvPr/>
        </p:nvSpPr>
        <p:spPr>
          <a:xfrm>
            <a:off x="5114129" y="109349"/>
            <a:ext cx="4398548" cy="4116954"/>
          </a:xfrm>
          <a:prstGeom prst="rect">
            <a:avLst/>
          </a:prstGeom>
        </p:spPr>
        <p:txBody>
          <a:bodyPr lIns="0" tIns="0" rIns="0" bIns="0" rtlCol="0" anchor="t">
            <a:spAutoFit/>
          </a:bodyPr>
          <a:lstStyle/>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supplemental module topic was most helpful to you as a caregiver, and why?</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did you learn that will help you reach your goals for yourself, your grandchild, or your family?</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How have your interactions with your grandchild or family changed since starting the module? Have you noticed a difference in how your grandchild responds to your parenting?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endParaRPr lang="en-US"/>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endParaRPr lang="en-US"/>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algn="ctr">
              <a:lnSpc>
                <a:spcPts val="5485"/>
              </a:lnSpc>
              <a:spcBef>
                <a:spcPct val="0"/>
              </a:spcBef>
            </a:pPr>
            <a:r>
              <a:rPr lang="en-US" sz="3918" b="1">
                <a:solidFill>
                  <a:srgbClr val="303B71"/>
                </a:solidFill>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endParaRPr lang="en-US"/>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endParaRPr lang="en-US"/>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4060894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a:ln>
                    <a:noFill/>
                  </a:ln>
                  <a:solidFill>
                    <a:srgbClr val="2C251E"/>
                  </a:solidFill>
                  <a:effectLst/>
                  <a:uLnTx/>
                  <a:uFillTx/>
                  <a:latin typeface="Calibri (MS) Bold"/>
                  <a:ea typeface="+mn-ea"/>
                  <a:cs typeface="+mn-cs"/>
                </a:rPr>
                <a:t>Introduction</a:t>
              </a:r>
            </a:p>
          </p:txBody>
        </p:sp>
      </p:grpSp>
      <p:pic>
        <p:nvPicPr>
          <p:cNvPr id="6" name="Picture 5" descr="A black background with green text&#10;&#10;Description automatically generated">
            <a:extLst>
              <a:ext uri="{FF2B5EF4-FFF2-40B4-BE49-F238E27FC236}">
                <a16:creationId xmlns:a16="http://schemas.microsoft.com/office/drawing/2014/main" id="{6634C3BE-C178-87A3-D09F-DFDDE48D53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Please sign in and find a seat. We will begin soon.</a:t>
            </a:r>
          </a:p>
          <a:p>
            <a:pPr marL="285750" indent="-228600">
              <a:lnSpc>
                <a:spcPct val="90000"/>
              </a:lnSpc>
              <a:spcAft>
                <a:spcPts val="600"/>
              </a:spcAft>
              <a:buFont typeface="Arial" panose="020B0604020202020204" pitchFamily="34" charset="0"/>
              <a:buChar char="•"/>
            </a:pPr>
            <a:endParaRPr lang="en-US"/>
          </a:p>
          <a:p>
            <a:pPr marL="285750" indent="-228600">
              <a:lnSpc>
                <a:spcPct val="90000"/>
              </a:lnSpc>
              <a:spcAft>
                <a:spcPts val="600"/>
              </a:spcAft>
              <a:buFont typeface="Arial" panose="020B0604020202020204" pitchFamily="34" charset="0"/>
              <a:buChar char="•"/>
            </a:pPr>
            <a:r>
              <a:rPr lang="en-US"/>
              <a:t>If possible, please turn on your camera and enter your preferred name. We will begin soon. </a:t>
            </a:r>
          </a:p>
          <a:p>
            <a:endParaRPr lang="en-US"/>
          </a:p>
        </p:txBody>
      </p:sp>
    </p:spTree>
    <p:extLst>
      <p:ext uri="{BB962C8B-B14F-4D97-AF65-F5344CB8AC3E}">
        <p14:creationId xmlns:p14="http://schemas.microsoft.com/office/powerpoint/2010/main" val="2693580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964A2"/>
        </a:solidFill>
        <a:effectLst/>
      </p:bgPr>
    </p:bg>
    <p:spTree>
      <p:nvGrpSpPr>
        <p:cNvPr id="1" name=""/>
        <p:cNvGrpSpPr/>
        <p:nvPr/>
      </p:nvGrpSpPr>
      <p:grpSpPr>
        <a:xfrm>
          <a:off x="0" y="0"/>
          <a:ext cx="0" cy="0"/>
          <a:chOff x="0" y="0"/>
          <a:chExt cx="0" cy="0"/>
        </a:xfrm>
      </p:grpSpPr>
      <p:sp>
        <p:nvSpPr>
          <p:cNvPr id="2" name="Freeform 2"/>
          <p:cNvSpPr/>
          <p:nvPr/>
        </p:nvSpPr>
        <p:spPr>
          <a:xfrm>
            <a:off x="2281318" y="1426262"/>
            <a:ext cx="7472282" cy="5888938"/>
          </a:xfrm>
          <a:custGeom>
            <a:avLst/>
            <a:gdLst/>
            <a:ahLst/>
            <a:cxnLst/>
            <a:rect l="l" t="t" r="r" b="b"/>
            <a:pathLst>
              <a:path w="7472282" h="5888938">
                <a:moveTo>
                  <a:pt x="0" y="0"/>
                </a:moveTo>
                <a:lnTo>
                  <a:pt x="7472282" y="0"/>
                </a:lnTo>
                <a:lnTo>
                  <a:pt x="7472282" y="5888938"/>
                </a:lnTo>
                <a:lnTo>
                  <a:pt x="0" y="5888938"/>
                </a:lnTo>
                <a:lnTo>
                  <a:pt x="0" y="0"/>
                </a:lnTo>
                <a:close/>
              </a:path>
            </a:pathLst>
          </a:custGeom>
          <a:blipFill>
            <a:blip r:embed="rId4"/>
            <a:stretch>
              <a:fillRect l="-14236" r="-405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59036">
            <a:off x="5420453" y="338220"/>
            <a:ext cx="1639433" cy="1289004"/>
          </a:xfrm>
          <a:custGeom>
            <a:avLst/>
            <a:gdLst/>
            <a:ahLst/>
            <a:cxnLst/>
            <a:rect l="l" t="t" r="r" b="b"/>
            <a:pathLst>
              <a:path w="1639433" h="1289004">
                <a:moveTo>
                  <a:pt x="0" y="0"/>
                </a:moveTo>
                <a:lnTo>
                  <a:pt x="1639433" y="0"/>
                </a:lnTo>
                <a:lnTo>
                  <a:pt x="1639433" y="1289004"/>
                </a:lnTo>
                <a:lnTo>
                  <a:pt x="0" y="128900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84317" y="957926"/>
            <a:ext cx="3887373" cy="5085294"/>
          </a:xfrm>
          <a:prstGeom prst="rect">
            <a:avLst/>
          </a:prstGeom>
        </p:spPr>
        <p:txBody>
          <a:bodyPr lIns="0" tIns="0" rIns="0" bIns="0" rtlCol="0" anchor="t">
            <a:spAutoFit/>
          </a:bodyPr>
          <a:lstStyle/>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Overview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Ice Breaker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Ground Rules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Syllabus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Expectations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Registration </a:t>
            </a:r>
          </a:p>
          <a:p>
            <a:pPr marL="876474" marR="0" lvl="1" indent="-438237" algn="l" defTabSz="914400" rtl="0" eaLnBrk="1" fontAlgn="auto" latinLnBrk="0" hangingPunct="1">
              <a:lnSpc>
                <a:spcPts val="5683"/>
              </a:lnSpc>
              <a:spcBef>
                <a:spcPts val="0"/>
              </a:spcBef>
              <a:spcAft>
                <a:spcPts val="0"/>
              </a:spcAft>
              <a:buClrTx/>
              <a:buSzTx/>
              <a:buFont typeface="Arial"/>
              <a:buChar char="•"/>
              <a:tabLst/>
              <a:defRPr/>
            </a:pPr>
            <a:r>
              <a:rPr kumimoji="0" lang="en-US" sz="4059" b="1" i="0" u="none" strike="noStrike" kern="1200" cap="none" spc="0" normalizeH="0" baseline="0" noProof="0">
                <a:ln>
                  <a:noFill/>
                </a:ln>
                <a:solidFill>
                  <a:srgbClr val="D8D6CE"/>
                </a:solidFill>
                <a:effectLst/>
                <a:uLnTx/>
                <a:uFillTx/>
                <a:latin typeface="Calibri (MS) Bold"/>
                <a:ea typeface="Calibri (MS) Bold"/>
                <a:cs typeface="Calibri (MS) Bold"/>
                <a:sym typeface="Calibri (MS) Bold"/>
              </a:rPr>
              <a:t>Homework </a:t>
            </a:r>
          </a:p>
        </p:txBody>
      </p:sp>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809A8EC0-F73C-926D-98FB-DF15A8BD37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997ED5-F6E1-A50B-5D4A-59F34D11A33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36AB441-4274-605A-A62B-D50E61ACF804}"/>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671AF28-B091-CD4C-C7C0-9398B9976CC4}"/>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6F9F3D40-E6AD-5198-F93A-79742A74AF46}"/>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19FBFBA-C9FE-C901-BE49-608C8873117D}"/>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6"/>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0970554-FE65-0E72-D118-D8142076EBF7}"/>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6416A25-08E8-6796-B400-F7C611488668}"/>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9"/>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3D109AF1-C133-5C76-6DF7-576E7015CF4B}"/>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E4AF2B2A-946D-0013-735F-D45DF6FA46A7}"/>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90C1AAA1-587E-1AAF-C6C2-96B8EC26F135}"/>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21421266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5322996"/>
          </a:xfrm>
          <a:prstGeom prst="rect">
            <a:avLst/>
          </a:prstGeom>
          <a:noFill/>
        </p:spPr>
        <p:txBody>
          <a:bodyPr wrap="square" rtlCol="0">
            <a:spAutoFit/>
          </a:bodyPr>
          <a:lstStyle/>
          <a:p>
            <a:pPr marL="515919" lvl="1" indent="-257959" algn="l">
              <a:lnSpc>
                <a:spcPts val="3345"/>
              </a:lnSpc>
              <a:buFont typeface="Arial"/>
              <a:buChar char="•"/>
            </a:pPr>
            <a:r>
              <a:rPr lang="en-US">
                <a:latin typeface="Calibri" panose="020F0502020204030204" pitchFamily="34" charset="0"/>
                <a:ea typeface="Calibri" panose="020F0502020204030204" pitchFamily="34" charset="0"/>
                <a:cs typeface="Calibri" panose="020F0502020204030204" pitchFamily="34" charset="0"/>
              </a:rPr>
              <a:t>Tell us your name, your coparent’s name, your grandchild’s name, your grandchild’s age, and one of the following: </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grandchild’s strengths</a:t>
            </a: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a:latin typeface="Calibri" panose="020F0502020204030204" pitchFamily="34" charset="0"/>
              <a:ea typeface="Calibri" panose="020F0502020204030204" pitchFamily="34" charset="0"/>
              <a:cs typeface="Calibri" panose="020F0502020204030204" pitchFamily="34" charset="0"/>
            </a:endParaRPr>
          </a:p>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stretch>
              <a:fillRect l="-8145"/>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stretch>
              <a:fillRect l="-12214" b="-142"/>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stretch>
              <a:fillRect l="-6589" b="-40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stretch>
              <a:fillRect l="-6655" b="-113"/>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endParaRPr lang="en-US"/>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229273" y="531495"/>
            <a:ext cx="3295055" cy="842475"/>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rPr>
              <a:t>Expectations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7086600" y="2438400"/>
            <a:ext cx="2440968" cy="4185885"/>
          </a:xfrm>
          <a:prstGeom prst="roundRect">
            <a:avLst/>
          </a:prstGeom>
          <a:blipFill>
            <a:blip r:embed="rId9"/>
            <a:stretch>
              <a:fillRect t="-303"/>
            </a:stretch>
          </a:blipFill>
          <a:ln w="95250" cap="sq">
            <a:solidFill>
              <a:srgbClr val="669C49"/>
            </a:solidFill>
            <a:prstDash val="solid"/>
            <a:miter/>
          </a:ln>
          <a:scene3d>
            <a:camera prst="orthographicFront"/>
            <a:lightRig rig="threePt" dir="t"/>
          </a:scene3d>
          <a:sp3d>
            <a:bevelT w="165100" prst="coolSlant"/>
          </a:sp3d>
        </p:spPr>
        <p:txBody>
          <a:bodyPr/>
          <a:lstStyle/>
          <a:p>
            <a:endParaRPr lang="en-US">
              <a:ln>
                <a:solidFill>
                  <a:srgbClr val="92D050"/>
                </a:solidFill>
              </a:ln>
            </a:endParaRPr>
          </a:p>
        </p:txBody>
      </p:sp>
      <p:sp>
        <p:nvSpPr>
          <p:cNvPr id="9" name="Freeform 9"/>
          <p:cNvSpPr/>
          <p:nvPr/>
        </p:nvSpPr>
        <p:spPr>
          <a:xfrm flipH="1">
            <a:off x="6781800" y="4052450"/>
            <a:ext cx="457200" cy="967177"/>
          </a:xfrm>
          <a:custGeom>
            <a:avLst/>
            <a:gdLst/>
            <a:ahLst/>
            <a:cxnLst/>
            <a:rect l="l" t="t" r="r" b="b"/>
            <a:pathLst>
              <a:path w="389146" h="894589">
                <a:moveTo>
                  <a:pt x="389146" y="0"/>
                </a:moveTo>
                <a:lnTo>
                  <a:pt x="0" y="0"/>
                </a:lnTo>
                <a:lnTo>
                  <a:pt x="0" y="894589"/>
                </a:lnTo>
                <a:lnTo>
                  <a:pt x="389146" y="894589"/>
                </a:lnTo>
                <a:lnTo>
                  <a:pt x="3891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4118486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F747A-47CA-26A3-A71E-6F6FBDB8DBBB}"/>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6959FE1D-9996-D2C9-BCB4-8FF9551B3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5" y="2235744"/>
            <a:ext cx="5902355" cy="2147635"/>
          </a:xfrm>
          <a:prstGeom prst="rect">
            <a:avLst/>
          </a:prstGeom>
        </p:spPr>
      </p:pic>
      <p:sp>
        <p:nvSpPr>
          <p:cNvPr id="5" name="TextBox 4">
            <a:extLst>
              <a:ext uri="{FF2B5EF4-FFF2-40B4-BE49-F238E27FC236}">
                <a16:creationId xmlns:a16="http://schemas.microsoft.com/office/drawing/2014/main" id="{217FC17A-FCCC-815B-91ED-E79D6FE67827}"/>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the Welcome and Introduction, Part 1: Parenting </a:t>
            </a:r>
            <a:r>
              <a:rPr lang="en-US" sz="2000" b="1" i="1" u="sng">
                <a:solidFill>
                  <a:prstClr val="black"/>
                </a:solidFill>
              </a:rPr>
              <a:t>Styles: Why They Matter, and </a:t>
            </a:r>
            <a:r>
              <a:rPr lang="en-US" sz="2000" b="1" i="1" u="sng">
                <a:ea typeface="Calibri"/>
                <a:cs typeface="Calibri"/>
              </a:rPr>
              <a:t>Part</a:t>
            </a:r>
            <a:r>
              <a:rPr lang="en-US" sz="2000" b="1" i="1" u="sng">
                <a:solidFill>
                  <a:prstClr val="black"/>
                </a:solidFill>
              </a:rPr>
              <a:t> </a:t>
            </a:r>
            <a:r>
              <a:rPr lang="en-US" sz="2000" b="1" i="1" u="sng">
                <a:ea typeface="Calibri"/>
                <a:cs typeface="Calibri"/>
              </a:rPr>
              <a:t>2: </a:t>
            </a:r>
            <a:r>
              <a:rPr kumimoji="0" lang="en-US" sz="2000" b="1" i="1" u="sng" strike="noStrike" kern="1200" cap="none" spc="0" normalizeH="0" baseline="0" noProof="0">
                <a:ln>
                  <a:noFill/>
                </a:ln>
                <a:solidFill>
                  <a:prstClr val="black"/>
                </a:solidFill>
                <a:effectLst/>
                <a:uLnTx/>
                <a:uFillTx/>
                <a:ea typeface="+mn-ea"/>
                <a:cs typeface="+mn-cs"/>
              </a:rPr>
              <a:t>Using Praise and Encouragement to Help Children Thrive</a:t>
            </a:r>
            <a:r>
              <a:rPr lang="en-US" sz="2000" b="1" i="1" u="sng">
                <a:ea typeface="Calibri"/>
                <a:cs typeface="Calibri"/>
              </a:rPr>
              <a:t> </a:t>
            </a:r>
            <a:endParaRPr lang="en-US" sz="2000" b="1" i="1" u="sng">
              <a:solidFill>
                <a:prstClr val="black"/>
              </a:solidFill>
              <a:ea typeface="Calibri"/>
              <a:cs typeface="Calibri"/>
            </a:endParaRPr>
          </a:p>
        </p:txBody>
      </p:sp>
      <p:sp>
        <p:nvSpPr>
          <p:cNvPr id="8" name="Freeform 6">
            <a:extLst>
              <a:ext uri="{FF2B5EF4-FFF2-40B4-BE49-F238E27FC236}">
                <a16:creationId xmlns:a16="http://schemas.microsoft.com/office/drawing/2014/main" id="{82D2312D-459A-9706-ADDF-47EEDF2EABCE}"/>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DD5C7709-0401-7BCA-5AD0-105A3D69A5D9}"/>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179F8187-434C-5742-A92E-50A94432FA88}"/>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95EAC05F-5A3F-2F08-3109-F8FEBB9460A8}"/>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text on a white background&#10;&#10;Description automatically generated">
            <a:extLst>
              <a:ext uri="{FF2B5EF4-FFF2-40B4-BE49-F238E27FC236}">
                <a16:creationId xmlns:a16="http://schemas.microsoft.com/office/drawing/2014/main" id="{5CC1F647-6EF5-0627-AB58-CC6F958B0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930" y="4572000"/>
            <a:ext cx="3314870" cy="381020"/>
          </a:xfrm>
          <a:prstGeom prst="rect">
            <a:avLst/>
          </a:prstGeom>
        </p:spPr>
      </p:pic>
      <p:sp>
        <p:nvSpPr>
          <p:cNvPr id="6" name="Freeform 6">
            <a:extLst>
              <a:ext uri="{FF2B5EF4-FFF2-40B4-BE49-F238E27FC236}">
                <a16:creationId xmlns:a16="http://schemas.microsoft.com/office/drawing/2014/main" id="{A72A38E1-0DA3-FCC5-B402-CFD4ACE4194E}"/>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761430A0-E2E1-8F32-AF24-60F721ACC2F6}"/>
              </a:ext>
            </a:extLst>
          </p:cNvPr>
          <p:cNvPicPr>
            <a:picLocks noChangeAspect="1"/>
          </p:cNvPicPr>
          <p:nvPr/>
        </p:nvPicPr>
        <p:blipFill>
          <a:blip r:embed="rId8">
            <a:extLst>
              <a:ext uri="{28A0092B-C50C-407E-A947-70E740481C1C}">
                <a14:useLocalDpi xmlns:a14="http://schemas.microsoft.com/office/drawing/2010/main" val="0"/>
              </a:ext>
            </a:extLst>
          </a:blip>
          <a:srcRect l="1187" r="1187"/>
          <a:stretch/>
        </p:blipFill>
        <p:spPr>
          <a:xfrm>
            <a:off x="6251704" y="2618572"/>
            <a:ext cx="3087583"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43DB9A32-A2C8-1D12-2C49-B7CB42F32943}"/>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FF3485B-5620-1A07-FB56-9E5147E209E0}"/>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descr="A black and white photo of a person's face&#10;&#10;Description automatically generated">
            <a:extLst>
              <a:ext uri="{FF2B5EF4-FFF2-40B4-BE49-F238E27FC236}">
                <a16:creationId xmlns:a16="http://schemas.microsoft.com/office/drawing/2014/main" id="{07FC5B0C-6E0D-B212-0E04-C5EA076BEC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6494" y="5080799"/>
            <a:ext cx="2991004" cy="349268"/>
          </a:xfrm>
          <a:prstGeom prst="rect">
            <a:avLst/>
          </a:prstGeom>
        </p:spPr>
      </p:pic>
      <p:sp>
        <p:nvSpPr>
          <p:cNvPr id="21" name="Freeform 6">
            <a:extLst>
              <a:ext uri="{FF2B5EF4-FFF2-40B4-BE49-F238E27FC236}">
                <a16:creationId xmlns:a16="http://schemas.microsoft.com/office/drawing/2014/main" id="{9B6DDFD7-6FCA-BCD4-9C78-B122503957E0}"/>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23B39632-B47C-7059-8A76-64D66C63C82A}"/>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C9B992EE-9E85-4905-F75C-4AAE76F0EB60}"/>
              </a:ext>
            </a:extLst>
          </p:cNvPr>
          <p:cNvSpPr/>
          <p:nvPr/>
        </p:nvSpPr>
        <p:spPr>
          <a:xfrm>
            <a:off x="6098177" y="6513864"/>
            <a:ext cx="378823" cy="249074"/>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00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stretch>
              <a:fillRect l="-9011" r="-4384"/>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stretch>
              <a:fillRect l="-10504" t="-3560" b="-3971"/>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30707" y="3280172"/>
            <a:ext cx="247610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stretch>
              <a:fillRect l="-6545" t="-5895" r="-2655"/>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stretch>
              <a:fillRect l="-7704" t="-597" b="-597"/>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a:solidFill>
                    <a:srgbClr val="2C251E"/>
                  </a:solidFill>
                  <a:latin typeface="Calibri (MS) Bold"/>
                </a:rPr>
                <a:t>Meeting 1</a:t>
              </a:r>
              <a:endParaRPr kumimoji="0" lang="en-US" sz="3127" b="0" i="0" u="none" strike="noStrike" kern="1200" cap="none" spc="0" normalizeH="0" baseline="0" noProof="0">
                <a:ln>
                  <a:noFill/>
                </a:ln>
                <a:solidFill>
                  <a:srgbClr val="2C251E"/>
                </a:solidFill>
                <a:effectLst/>
                <a:uLnTx/>
                <a:uFillTx/>
                <a:latin typeface="Calibri (MS) Bold"/>
                <a:ea typeface="+mn-ea"/>
                <a:cs typeface="+mn-cs"/>
              </a:endParaRPr>
            </a:p>
          </p:txBody>
        </p:sp>
      </p:grpSp>
      <p:pic>
        <p:nvPicPr>
          <p:cNvPr id="6" name="Picture 5" descr="A black background with green text&#10;&#10;Description automatically generated">
            <a:extLst>
              <a:ext uri="{FF2B5EF4-FFF2-40B4-BE49-F238E27FC236}">
                <a16:creationId xmlns:a16="http://schemas.microsoft.com/office/drawing/2014/main" id="{75546E50-ADEE-0DCD-8FA1-70FAD62E49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Please sign in and find a seat. We will begin soon.</a:t>
            </a:r>
          </a:p>
          <a:p>
            <a:pPr marL="57154" defTabSz="914429">
              <a:lnSpc>
                <a:spcPct val="90000"/>
              </a:lnSpc>
              <a:spcAft>
                <a:spcPts val="601"/>
              </a:spcAft>
            </a:pPr>
            <a:endParaRPr lang="en-US" sz="320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a:solidFill>
                  <a:prstClr val="black"/>
                </a:solidFill>
                <a:latin typeface="Calibri"/>
              </a:rPr>
              <a:t>If possible, please turn on your camera and enter your preferred name. We will begin soon.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a:solidFill>
                  <a:srgbClr val="000000"/>
                </a:solidFill>
                <a:latin typeface="Calibri"/>
                <a:ea typeface="Calibri"/>
                <a:cs typeface="Calibri"/>
              </a:rPr>
              <a:t>Restate Ground Rules</a:t>
            </a:r>
          </a:p>
          <a:p>
            <a:pPr marL="515467" lvl="1" indent="-257395" defTabSz="914429">
              <a:lnSpc>
                <a:spcPts val="3345"/>
              </a:lnSpc>
              <a:buFont typeface="Arial"/>
              <a:buChar char="•"/>
            </a:pPr>
            <a:r>
              <a:rPr lang="en-US" sz="2347" b="1">
                <a:solidFill>
                  <a:srgbClr val="000000"/>
                </a:solidFill>
                <a:latin typeface="Calibri"/>
                <a:ea typeface="Calibri"/>
                <a:cs typeface="Calibri"/>
              </a:rPr>
              <a:t>Group Discussion</a:t>
            </a:r>
          </a:p>
          <a:p>
            <a:pPr marL="515467" lvl="1" indent="-257395" defTabSz="914429">
              <a:lnSpc>
                <a:spcPts val="3345"/>
              </a:lnSpc>
              <a:buFont typeface="Arial"/>
              <a:buChar char="•"/>
            </a:pPr>
            <a:r>
              <a:rPr lang="en-US" sz="2347" b="1">
                <a:solidFill>
                  <a:srgbClr val="000000"/>
                </a:solidFill>
                <a:latin typeface="Calibri"/>
                <a:ea typeface="Calibri"/>
                <a:cs typeface="Calibri"/>
              </a:rPr>
              <a:t>Homework</a:t>
            </a:r>
          </a:p>
          <a:p>
            <a:pPr defTabSz="914429">
              <a:lnSpc>
                <a:spcPts val="3345"/>
              </a:lnSpc>
            </a:pPr>
            <a:endParaRPr lang="en-US" sz="2389" b="1">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4826893" y="2125505"/>
            <a:ext cx="4604865" cy="3463384"/>
          </a:xfrm>
          <a:prstGeom prst="rect">
            <a:avLst/>
          </a:prstGeom>
        </p:spPr>
        <p:txBody>
          <a:bodyPr lIns="0" tIns="0" rIns="0" bIns="0" rtlCol="0" anchor="t">
            <a:spAutoFit/>
          </a:bodyPr>
          <a:lstStyle/>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lang="en-US" sz="2400" b="1"/>
              <a:t>What activity do you love to do that helps you unwind after a busy day of caregiving?</a:t>
            </a:r>
          </a:p>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lang="en-US" sz="2400" b="1"/>
              <a:t>If you could give one piece of advice to a new grandparent caregiver, what would it be?</a:t>
            </a:r>
            <a:endParaRPr kumimoji="0" lang="en-US" sz="2400" b="1" i="0" u="none" strike="noStrike" kern="1200" cap="none" spc="0" normalizeH="0" baseline="0" noProof="0">
              <a:ln>
                <a:noFill/>
              </a:ln>
              <a:solidFill>
                <a:srgbClr val="000000"/>
              </a:solidFill>
              <a:effectLst/>
              <a:uLnTx/>
              <a:uFillTx/>
              <a:ea typeface="Calibri (MS) Bold"/>
              <a:cs typeface="Calibri (MS) Bold"/>
              <a:sym typeface="Calibri (MS) Bold"/>
            </a:endParaRP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a:solidFill>
                  <a:srgbClr val="FFFFFF"/>
                </a:solidFill>
                <a:latin typeface="Calibri"/>
                <a:ea typeface="Calibri"/>
                <a:cs typeface="Calibri"/>
              </a:rPr>
              <a:t>Basic Ground Rules:</a:t>
            </a:r>
          </a:p>
          <a:p>
            <a:pPr marL="366395" lvl="1" indent="-182880" algn="l">
              <a:lnSpc>
                <a:spcPts val="2379"/>
              </a:lnSpc>
              <a:buFont typeface="Arial"/>
              <a:buChar char="•"/>
            </a:pPr>
            <a:r>
              <a:rPr lang="en-US" sz="1650" b="1">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a:solidFill>
                  <a:srgbClr val="FFFFFF"/>
                </a:solidFill>
                <a:latin typeface="Calibri"/>
                <a:ea typeface="Calibri"/>
                <a:cs typeface="Calibri"/>
              </a:rPr>
              <a:t>Assume positive intent in all interactions to foster a positive atmosphere.</a:t>
            </a:r>
          </a:p>
          <a:p>
            <a:pPr algn="l">
              <a:lnSpc>
                <a:spcPts val="2379"/>
              </a:lnSpc>
            </a:pPr>
            <a:endParaRPr lang="en-US" sz="1650" b="1">
              <a:solidFill>
                <a:srgbClr val="FFFFFF"/>
              </a:solidFill>
              <a:latin typeface="Calibri"/>
              <a:ea typeface="Calibri"/>
              <a:cs typeface="Calibri"/>
            </a:endParaRPr>
          </a:p>
          <a:p>
            <a:pPr algn="l">
              <a:lnSpc>
                <a:spcPts val="2379"/>
              </a:lnSpc>
            </a:pPr>
            <a:r>
              <a:rPr lang="en-US" sz="1650" b="1" u="sng">
                <a:solidFill>
                  <a:srgbClr val="FFFFFF"/>
                </a:solidFill>
                <a:latin typeface="Calibri"/>
                <a:ea typeface="Calibri"/>
                <a:cs typeface="Calibri"/>
              </a:rPr>
              <a:t>Confidentiality-</a:t>
            </a:r>
            <a:r>
              <a:rPr lang="en-US" sz="1650" b="1">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22F102D-8CD0-82F3-0330-60EC143E30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69EAA5-E25C-D545-828C-F548129576BA}"/>
              </a:ext>
            </a:extLst>
          </p:cNvPr>
          <p:cNvSpPr/>
          <p:nvPr/>
        </p:nvSpPr>
        <p:spPr>
          <a:xfrm>
            <a:off x="19682" y="0"/>
            <a:ext cx="9733918" cy="7315200"/>
          </a:xfrm>
          <a:custGeom>
            <a:avLst/>
            <a:gdLst/>
            <a:ahLst/>
            <a:cxnLst/>
            <a:rect l="l" t="t" r="r" b="b"/>
            <a:pathLst>
              <a:path w="9733918" h="7315200">
                <a:moveTo>
                  <a:pt x="0" y="0"/>
                </a:moveTo>
                <a:lnTo>
                  <a:pt x="9733918" y="0"/>
                </a:lnTo>
                <a:lnTo>
                  <a:pt x="9733918" y="7315200"/>
                </a:lnTo>
                <a:lnTo>
                  <a:pt x="0" y="7315200"/>
                </a:lnTo>
                <a:lnTo>
                  <a:pt x="0" y="0"/>
                </a:lnTo>
                <a:close/>
              </a:path>
            </a:pathLst>
          </a:custGeom>
          <a:blipFill>
            <a:blip r:embed="rId3"/>
            <a:stretch>
              <a:fillRect l="-2771" r="-1002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BC9E33C-224D-D8BB-8957-E3207FA75295}"/>
              </a:ext>
            </a:extLst>
          </p:cNvPr>
          <p:cNvSpPr/>
          <p:nvPr/>
        </p:nvSpPr>
        <p:spPr>
          <a:xfrm>
            <a:off x="0" y="5470980"/>
            <a:ext cx="3157030" cy="1641656"/>
          </a:xfrm>
          <a:custGeom>
            <a:avLst/>
            <a:gdLst/>
            <a:ahLst/>
            <a:cxnLst/>
            <a:rect l="l" t="t" r="r" b="b"/>
            <a:pathLst>
              <a:path w="3157030" h="1641656">
                <a:moveTo>
                  <a:pt x="0" y="0"/>
                </a:moveTo>
                <a:lnTo>
                  <a:pt x="3157030" y="0"/>
                </a:lnTo>
                <a:lnTo>
                  <a:pt x="3157030" y="1641656"/>
                </a:lnTo>
                <a:lnTo>
                  <a:pt x="0" y="1641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AD0C983-5091-F17C-3418-7604DB80F77D}"/>
              </a:ext>
            </a:extLst>
          </p:cNvPr>
          <p:cNvSpPr/>
          <p:nvPr/>
        </p:nvSpPr>
        <p:spPr>
          <a:xfrm rot="-501530" flipH="1">
            <a:off x="6349803" y="5632665"/>
            <a:ext cx="3383960" cy="1759659"/>
          </a:xfrm>
          <a:custGeom>
            <a:avLst/>
            <a:gdLst/>
            <a:ahLst/>
            <a:cxnLst/>
            <a:rect l="l" t="t" r="r" b="b"/>
            <a:pathLst>
              <a:path w="3383960" h="1759659">
                <a:moveTo>
                  <a:pt x="3383960" y="0"/>
                </a:moveTo>
                <a:lnTo>
                  <a:pt x="0" y="0"/>
                </a:lnTo>
                <a:lnTo>
                  <a:pt x="0" y="1759659"/>
                </a:lnTo>
                <a:lnTo>
                  <a:pt x="3383960" y="1759659"/>
                </a:lnTo>
                <a:lnTo>
                  <a:pt x="338396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680099B3-E9DE-6BB6-2DE9-5C70A37AD594}"/>
              </a:ext>
            </a:extLst>
          </p:cNvPr>
          <p:cNvSpPr/>
          <p:nvPr/>
        </p:nvSpPr>
        <p:spPr>
          <a:xfrm flipH="1" flipV="1">
            <a:off x="5597819" y="304582"/>
            <a:ext cx="3577787" cy="1860449"/>
          </a:xfrm>
          <a:custGeom>
            <a:avLst/>
            <a:gdLst/>
            <a:ahLst/>
            <a:cxnLst/>
            <a:rect l="l" t="t" r="r" b="b"/>
            <a:pathLst>
              <a:path w="3577787" h="1860449">
                <a:moveTo>
                  <a:pt x="3577787" y="1860449"/>
                </a:moveTo>
                <a:lnTo>
                  <a:pt x="0" y="1860449"/>
                </a:lnTo>
                <a:lnTo>
                  <a:pt x="0" y="0"/>
                </a:lnTo>
                <a:lnTo>
                  <a:pt x="3577787" y="0"/>
                </a:lnTo>
                <a:lnTo>
                  <a:pt x="3577787" y="18604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FCED856A-555A-D91B-F29B-FBAB03267FF7}"/>
              </a:ext>
            </a:extLst>
          </p:cNvPr>
          <p:cNvSpPr txBox="1"/>
          <p:nvPr/>
        </p:nvSpPr>
        <p:spPr>
          <a:xfrm>
            <a:off x="7040132" y="645795"/>
            <a:ext cx="149678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Context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Challenges</a:t>
            </a:r>
          </a:p>
        </p:txBody>
      </p:sp>
      <p:sp>
        <p:nvSpPr>
          <p:cNvPr id="7" name="TextBox 7">
            <a:extLst>
              <a:ext uri="{FF2B5EF4-FFF2-40B4-BE49-F238E27FC236}">
                <a16:creationId xmlns:a16="http://schemas.microsoft.com/office/drawing/2014/main" id="{AB53E826-7CAC-5DA8-11FE-33F4AF6B1CFF}"/>
              </a:ext>
            </a:extLst>
          </p:cNvPr>
          <p:cNvSpPr txBox="1"/>
          <p:nvPr/>
        </p:nvSpPr>
        <p:spPr>
          <a:xfrm>
            <a:off x="481795" y="6023912"/>
            <a:ext cx="149678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Strategies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Support</a:t>
            </a:r>
          </a:p>
        </p:txBody>
      </p:sp>
      <p:sp>
        <p:nvSpPr>
          <p:cNvPr id="8" name="TextBox 8">
            <a:extLst>
              <a:ext uri="{FF2B5EF4-FFF2-40B4-BE49-F238E27FC236}">
                <a16:creationId xmlns:a16="http://schemas.microsoft.com/office/drawing/2014/main" id="{314B67A0-D2BB-6CA5-7C3D-5B750D36AA7E}"/>
              </a:ext>
            </a:extLst>
          </p:cNvPr>
          <p:cNvSpPr txBox="1"/>
          <p:nvPr/>
        </p:nvSpPr>
        <p:spPr>
          <a:xfrm>
            <a:off x="7377188" y="6282691"/>
            <a:ext cx="2272220" cy="810895"/>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Empowerment &amp; </a:t>
            </a:r>
          </a:p>
          <a:p>
            <a:pPr marL="0" marR="0" lvl="0" indent="0" algn="ctr" defTabSz="914400" rtl="0" eaLnBrk="1" fontAlgn="auto" latinLnBrk="0" hangingPunct="1">
              <a:lnSpc>
                <a:spcPts val="3079"/>
              </a:lnSpc>
              <a:spcBef>
                <a:spcPct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Adaptation</a:t>
            </a:r>
          </a:p>
        </p:txBody>
      </p:sp>
      <p:sp>
        <p:nvSpPr>
          <p:cNvPr id="9" name="Freeform 9">
            <a:extLst>
              <a:ext uri="{FF2B5EF4-FFF2-40B4-BE49-F238E27FC236}">
                <a16:creationId xmlns:a16="http://schemas.microsoft.com/office/drawing/2014/main" id="{968778F4-A64D-EE35-6AC6-8D766027D3C2}"/>
              </a:ext>
            </a:extLst>
          </p:cNvPr>
          <p:cNvSpPr/>
          <p:nvPr/>
        </p:nvSpPr>
        <p:spPr>
          <a:xfrm>
            <a:off x="153227" y="3175"/>
            <a:ext cx="2437975" cy="1456690"/>
          </a:xfrm>
          <a:custGeom>
            <a:avLst/>
            <a:gdLst/>
            <a:ahLst/>
            <a:cxnLst/>
            <a:rect l="l" t="t" r="r" b="b"/>
            <a:pathLst>
              <a:path w="2437975" h="1456690">
                <a:moveTo>
                  <a:pt x="0" y="0"/>
                </a:moveTo>
                <a:lnTo>
                  <a:pt x="2437975" y="0"/>
                </a:lnTo>
                <a:lnTo>
                  <a:pt x="2437975" y="1456690"/>
                </a:lnTo>
                <a:lnTo>
                  <a:pt x="0" y="1456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E32EA8B9-7314-1BC7-501E-3B0BE5B84EFD}"/>
              </a:ext>
            </a:extLst>
          </p:cNvPr>
          <p:cNvSpPr txBox="1"/>
          <p:nvPr/>
        </p:nvSpPr>
        <p:spPr>
          <a:xfrm>
            <a:off x="533400" y="457200"/>
            <a:ext cx="1596798" cy="605406"/>
          </a:xfrm>
          <a:prstGeom prst="rect">
            <a:avLst/>
          </a:prstGeom>
        </p:spPr>
        <p:txBody>
          <a:bodyPr lIns="0" tIns="0" rIns="0" bIns="0" rtlCol="0" anchor="t">
            <a:spAutoFit/>
          </a:bodyPr>
          <a:lstStyle/>
          <a:p>
            <a:pPr marL="0" marR="0" lvl="0" indent="0" algn="ctr" defTabSz="914400" rtl="0" eaLnBrk="1" fontAlgn="auto" latinLnBrk="0" hangingPunct="1">
              <a:lnSpc>
                <a:spcPts val="4428"/>
              </a:lnSpc>
              <a:spcBef>
                <a:spcPct val="0"/>
              </a:spcBef>
              <a:spcAft>
                <a:spcPts val="0"/>
              </a:spcAft>
              <a:buClrTx/>
              <a:buSzTx/>
              <a:buFontTx/>
              <a:buNone/>
              <a:tabLst/>
              <a:defRPr/>
            </a:pPr>
            <a:r>
              <a:rPr kumimoji="0" lang="en-US" sz="3163" b="1" i="0" u="none" strike="noStrike" kern="1200" cap="none" spc="0" normalizeH="0" baseline="0" noProof="0">
                <a:ln>
                  <a:noFill/>
                </a:ln>
                <a:solidFill>
                  <a:srgbClr val="353234"/>
                </a:solidFill>
                <a:effectLst/>
                <a:uLnTx/>
                <a:uFillTx/>
                <a:latin typeface="Calibri (MS) Bold"/>
                <a:ea typeface="Calibri (MS) Bold"/>
                <a:cs typeface="Calibri (MS) Bold"/>
                <a:sym typeface="Calibri (MS) Bold"/>
              </a:rPr>
              <a:t>Overview</a:t>
            </a:r>
          </a:p>
        </p:txBody>
      </p:sp>
    </p:spTree>
    <p:extLst>
      <p:ext uri="{BB962C8B-B14F-4D97-AF65-F5344CB8AC3E}">
        <p14:creationId xmlns:p14="http://schemas.microsoft.com/office/powerpoint/2010/main" val="3181764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E1B24A32-A1C6-E7B1-64BB-9ACE5C20C4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D2DDD5-4D85-1550-50C1-5C605C4AB641}"/>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654DC38-27AB-A911-47E1-2CFD874A8889}"/>
              </a:ext>
            </a:extLst>
          </p:cNvPr>
          <p:cNvSpPr/>
          <p:nvPr/>
        </p:nvSpPr>
        <p:spPr>
          <a:xfrm>
            <a:off x="6311028" y="1843709"/>
            <a:ext cx="3356847" cy="1942775"/>
          </a:xfrm>
          <a:custGeom>
            <a:avLst/>
            <a:gdLst/>
            <a:ahLst/>
            <a:cxnLst/>
            <a:rect l="l" t="t" r="r" b="b"/>
            <a:pathLst>
              <a:path w="3356847" h="1942775">
                <a:moveTo>
                  <a:pt x="0" y="0"/>
                </a:moveTo>
                <a:lnTo>
                  <a:pt x="3356847" y="0"/>
                </a:lnTo>
                <a:lnTo>
                  <a:pt x="3356847" y="1942775"/>
                </a:lnTo>
                <a:lnTo>
                  <a:pt x="0" y="1942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EF75F54-8FAF-4A7A-A85F-105319EB8E6E}"/>
              </a:ext>
            </a:extLst>
          </p:cNvPr>
          <p:cNvSpPr/>
          <p:nvPr/>
        </p:nvSpPr>
        <p:spPr>
          <a:xfrm>
            <a:off x="6311028" y="3663559"/>
            <a:ext cx="3356847" cy="1106182"/>
          </a:xfrm>
          <a:custGeom>
            <a:avLst/>
            <a:gdLst/>
            <a:ahLst/>
            <a:cxnLst/>
            <a:rect l="l" t="t" r="r" b="b"/>
            <a:pathLst>
              <a:path w="3356847" h="1106182">
                <a:moveTo>
                  <a:pt x="0" y="0"/>
                </a:moveTo>
                <a:lnTo>
                  <a:pt x="3356847" y="0"/>
                </a:lnTo>
                <a:lnTo>
                  <a:pt x="3356847" y="1106182"/>
                </a:lnTo>
                <a:lnTo>
                  <a:pt x="0" y="1106182"/>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86AC543-3841-8178-5093-B268396CD846}"/>
              </a:ext>
            </a:extLst>
          </p:cNvPr>
          <p:cNvSpPr/>
          <p:nvPr/>
        </p:nvSpPr>
        <p:spPr>
          <a:xfrm>
            <a:off x="6311028" y="4643779"/>
            <a:ext cx="3356847" cy="1106182"/>
          </a:xfrm>
          <a:custGeom>
            <a:avLst/>
            <a:gdLst/>
            <a:ahLst/>
            <a:cxnLst/>
            <a:rect l="l" t="t" r="r" b="b"/>
            <a:pathLst>
              <a:path w="3356847" h="1106182">
                <a:moveTo>
                  <a:pt x="0" y="0"/>
                </a:moveTo>
                <a:lnTo>
                  <a:pt x="3356847" y="0"/>
                </a:lnTo>
                <a:lnTo>
                  <a:pt x="3356847" y="1106183"/>
                </a:lnTo>
                <a:lnTo>
                  <a:pt x="0" y="1106183"/>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8BF5FBB-5105-C716-61E9-BFA54AA6E196}"/>
              </a:ext>
            </a:extLst>
          </p:cNvPr>
          <p:cNvSpPr/>
          <p:nvPr/>
        </p:nvSpPr>
        <p:spPr>
          <a:xfrm>
            <a:off x="6311028" y="5477498"/>
            <a:ext cx="3356847" cy="1106182"/>
          </a:xfrm>
          <a:custGeom>
            <a:avLst/>
            <a:gdLst/>
            <a:ahLst/>
            <a:cxnLst/>
            <a:rect l="l" t="t" r="r" b="b"/>
            <a:pathLst>
              <a:path w="3356847" h="1106182">
                <a:moveTo>
                  <a:pt x="0" y="0"/>
                </a:moveTo>
                <a:lnTo>
                  <a:pt x="3356847" y="0"/>
                </a:lnTo>
                <a:lnTo>
                  <a:pt x="3356847" y="1106182"/>
                </a:lnTo>
                <a:lnTo>
                  <a:pt x="0" y="1106182"/>
                </a:lnTo>
                <a:lnTo>
                  <a:pt x="0" y="0"/>
                </a:lnTo>
                <a:close/>
              </a:path>
            </a:pathLst>
          </a:custGeom>
          <a:blipFill>
            <a:blip r:embed="rId6">
              <a:extLst>
                <a:ext uri="{96DAC541-7B7A-43D3-8B79-37D633B846F1}">
                  <asvg:svgBlip xmlns:asvg="http://schemas.microsoft.com/office/drawing/2016/SVG/main" r:embed="rId7"/>
                </a:ext>
              </a:extLst>
            </a:blip>
            <a:stretch>
              <a:fillRect t="-756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54A24A07-A5D7-8870-3127-A5CBF363E212}"/>
              </a:ext>
            </a:extLst>
          </p:cNvPr>
          <p:cNvSpPr txBox="1"/>
          <p:nvPr/>
        </p:nvSpPr>
        <p:spPr>
          <a:xfrm>
            <a:off x="600973" y="268737"/>
            <a:ext cx="704850" cy="46291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3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Goals</a:t>
            </a:r>
          </a:p>
        </p:txBody>
      </p:sp>
      <p:sp>
        <p:nvSpPr>
          <p:cNvPr id="8" name="TextBox 8">
            <a:extLst>
              <a:ext uri="{FF2B5EF4-FFF2-40B4-BE49-F238E27FC236}">
                <a16:creationId xmlns:a16="http://schemas.microsoft.com/office/drawing/2014/main" id="{203F9B97-8FF2-49C4-10E1-9449564EA110}"/>
              </a:ext>
            </a:extLst>
          </p:cNvPr>
          <p:cNvSpPr txBox="1"/>
          <p:nvPr/>
        </p:nvSpPr>
        <p:spPr>
          <a:xfrm>
            <a:off x="6364922" y="2764843"/>
            <a:ext cx="3160078" cy="3559757"/>
          </a:xfrm>
          <a:prstGeom prst="rect">
            <a:avLst/>
          </a:prstGeom>
        </p:spPr>
        <p:txBody>
          <a:bodyPr wrap="square" lIns="0" tIns="0" rIns="0" bIns="0" rtlCol="0" anchor="t">
            <a:spAutoFit/>
          </a:bodyPr>
          <a:lstStyle/>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Strengthen Relationships &amp; Communication</a:t>
            </a:r>
          </a:p>
          <a:p>
            <a:pPr marL="0" marR="0" lvl="0" indent="0" algn="l" defTabSz="914400" rtl="0" eaLnBrk="1" fontAlgn="auto" latinLnBrk="0" hangingPunct="1">
              <a:lnSpc>
                <a:spcPts val="3063"/>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Build Support &amp; Networks</a:t>
            </a:r>
          </a:p>
          <a:p>
            <a:pPr marL="0" marR="0" lvl="0" indent="0" algn="l" defTabSz="914400" rtl="0" eaLnBrk="1" fontAlgn="auto" latinLnBrk="0" hangingPunct="1">
              <a:lnSpc>
                <a:spcPts val="3063"/>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95811" marR="0" lvl="1" indent="-297906" algn="l" defTabSz="914400" rtl="0" eaLnBrk="1" fontAlgn="auto" latinLnBrk="0" hangingPunct="1">
              <a:lnSpc>
                <a:spcPts val="3063"/>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Manage Well-Being &amp; Future Planning</a:t>
            </a:r>
          </a:p>
        </p:txBody>
      </p:sp>
      <p:sp>
        <p:nvSpPr>
          <p:cNvPr id="9" name="Freeform 9">
            <a:extLst>
              <a:ext uri="{FF2B5EF4-FFF2-40B4-BE49-F238E27FC236}">
                <a16:creationId xmlns:a16="http://schemas.microsoft.com/office/drawing/2014/main" id="{814BC32C-B18C-5D0F-8FC7-E703688BF98B}"/>
              </a:ext>
            </a:extLst>
          </p:cNvPr>
          <p:cNvSpPr/>
          <p:nvPr/>
        </p:nvSpPr>
        <p:spPr>
          <a:xfrm>
            <a:off x="153227" y="3175"/>
            <a:ext cx="2437975" cy="1456690"/>
          </a:xfrm>
          <a:custGeom>
            <a:avLst/>
            <a:gdLst/>
            <a:ahLst/>
            <a:cxnLst/>
            <a:rect l="l" t="t" r="r" b="b"/>
            <a:pathLst>
              <a:path w="2437975" h="1456690">
                <a:moveTo>
                  <a:pt x="0" y="0"/>
                </a:moveTo>
                <a:lnTo>
                  <a:pt x="2437975" y="0"/>
                </a:lnTo>
                <a:lnTo>
                  <a:pt x="2437975" y="1456690"/>
                </a:lnTo>
                <a:lnTo>
                  <a:pt x="0" y="1456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E4E316F7-3750-178D-7A7D-AB7C1B5C07F0}"/>
              </a:ext>
            </a:extLst>
          </p:cNvPr>
          <p:cNvSpPr txBox="1"/>
          <p:nvPr/>
        </p:nvSpPr>
        <p:spPr>
          <a:xfrm>
            <a:off x="561704" y="457200"/>
            <a:ext cx="1596798" cy="605406"/>
          </a:xfrm>
          <a:prstGeom prst="rect">
            <a:avLst/>
          </a:prstGeom>
        </p:spPr>
        <p:txBody>
          <a:bodyPr lIns="0" tIns="0" rIns="0" bIns="0" rtlCol="0" anchor="t">
            <a:spAutoFit/>
          </a:bodyPr>
          <a:lstStyle/>
          <a:p>
            <a:pPr marL="0" marR="0" lvl="0" indent="0" algn="ctr" defTabSz="914400" rtl="0" eaLnBrk="1" fontAlgn="auto" latinLnBrk="0" hangingPunct="1">
              <a:lnSpc>
                <a:spcPts val="4428"/>
              </a:lnSpc>
              <a:spcBef>
                <a:spcPct val="0"/>
              </a:spcBef>
              <a:spcAft>
                <a:spcPts val="0"/>
              </a:spcAft>
              <a:buClrTx/>
              <a:buSzTx/>
              <a:buFontTx/>
              <a:buNone/>
              <a:tabLst/>
              <a:defRPr/>
            </a:pPr>
            <a:r>
              <a:rPr kumimoji="0" lang="en-US" sz="316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2926390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1F26EF7-E550-669F-383E-B02CE2171E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F8A006-D5B8-F5E3-7962-FED54876486C}"/>
              </a:ext>
            </a:extLst>
          </p:cNvPr>
          <p:cNvSpPr/>
          <p:nvPr/>
        </p:nvSpPr>
        <p:spPr>
          <a:xfrm>
            <a:off x="205776" y="1943530"/>
            <a:ext cx="3923361" cy="1790033"/>
          </a:xfrm>
          <a:custGeom>
            <a:avLst/>
            <a:gdLst/>
            <a:ahLst/>
            <a:cxnLst/>
            <a:rect l="l" t="t" r="r" b="b"/>
            <a:pathLst>
              <a:path w="3923361" h="1790033">
                <a:moveTo>
                  <a:pt x="0" y="0"/>
                </a:moveTo>
                <a:lnTo>
                  <a:pt x="3923361" y="0"/>
                </a:lnTo>
                <a:lnTo>
                  <a:pt x="3923361" y="1790034"/>
                </a:lnTo>
                <a:lnTo>
                  <a:pt x="0" y="17900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A22EF7F-8DC8-0AF0-4832-DD2858FC2854}"/>
              </a:ext>
            </a:extLst>
          </p:cNvPr>
          <p:cNvSpPr/>
          <p:nvPr/>
        </p:nvSpPr>
        <p:spPr>
          <a:xfrm>
            <a:off x="0" y="3175"/>
            <a:ext cx="9753600" cy="7312025"/>
          </a:xfrm>
          <a:custGeom>
            <a:avLst/>
            <a:gdLst/>
            <a:ahLst/>
            <a:cxnLst/>
            <a:rect l="l" t="t" r="r" b="b"/>
            <a:pathLst>
              <a:path w="9753600" h="7312025">
                <a:moveTo>
                  <a:pt x="0" y="0"/>
                </a:moveTo>
                <a:lnTo>
                  <a:pt x="9753600" y="0"/>
                </a:lnTo>
                <a:lnTo>
                  <a:pt x="9753600" y="7312025"/>
                </a:lnTo>
                <a:lnTo>
                  <a:pt x="0" y="7312025"/>
                </a:lnTo>
                <a:lnTo>
                  <a:pt x="0" y="0"/>
                </a:lnTo>
                <a:close/>
              </a:path>
            </a:pathLst>
          </a:custGeom>
          <a:blipFill>
            <a:blip r:embed="rId5"/>
            <a:stretch>
              <a:fillRect l="-40271" r="-1797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FC8EA20-AE52-2D2F-A350-DDEF50B3DBD8}"/>
              </a:ext>
            </a:extLst>
          </p:cNvPr>
          <p:cNvGrpSpPr/>
          <p:nvPr/>
        </p:nvGrpSpPr>
        <p:grpSpPr>
          <a:xfrm>
            <a:off x="138184" y="1477077"/>
            <a:ext cx="4058545" cy="4140638"/>
            <a:chOff x="0" y="0"/>
            <a:chExt cx="5411394" cy="5520851"/>
          </a:xfrm>
        </p:grpSpPr>
        <p:sp>
          <p:nvSpPr>
            <p:cNvPr id="5" name="Freeform 5">
              <a:extLst>
                <a:ext uri="{FF2B5EF4-FFF2-40B4-BE49-F238E27FC236}">
                  <a16:creationId xmlns:a16="http://schemas.microsoft.com/office/drawing/2014/main" id="{6FC03936-61C6-5A89-9C61-95465A9FD998}"/>
                </a:ext>
              </a:extLst>
            </p:cNvPr>
            <p:cNvSpPr/>
            <p:nvPr/>
          </p:nvSpPr>
          <p:spPr>
            <a:xfrm>
              <a:off x="0" y="0"/>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180D092-B5DE-C26E-7359-9E5B9978B2D9}"/>
                </a:ext>
              </a:extLst>
            </p:cNvPr>
            <p:cNvSpPr/>
            <p:nvPr/>
          </p:nvSpPr>
          <p:spPr>
            <a:xfrm>
              <a:off x="30112" y="1520395"/>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D9BA79D-C3DD-7D67-1557-B653D5C4FE18}"/>
                </a:ext>
              </a:extLst>
            </p:cNvPr>
            <p:cNvSpPr/>
            <p:nvPr/>
          </p:nvSpPr>
          <p:spPr>
            <a:xfrm>
              <a:off x="30112" y="3065641"/>
              <a:ext cx="5381282" cy="2455210"/>
            </a:xfrm>
            <a:custGeom>
              <a:avLst/>
              <a:gdLst/>
              <a:ahLst/>
              <a:cxnLst/>
              <a:rect l="l" t="t" r="r" b="b"/>
              <a:pathLst>
                <a:path w="5381282" h="2455210">
                  <a:moveTo>
                    <a:pt x="0" y="0"/>
                  </a:moveTo>
                  <a:lnTo>
                    <a:pt x="5381282" y="0"/>
                  </a:lnTo>
                  <a:lnTo>
                    <a:pt x="5381282" y="2455210"/>
                  </a:lnTo>
                  <a:lnTo>
                    <a:pt x="0" y="2455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23D62B5E-0257-A80C-B6E5-3D78D92B86ED}"/>
                </a:ext>
              </a:extLst>
            </p:cNvPr>
            <p:cNvSpPr txBox="1"/>
            <p:nvPr/>
          </p:nvSpPr>
          <p:spPr>
            <a:xfrm>
              <a:off x="400512" y="547100"/>
              <a:ext cx="4409729" cy="973295"/>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unique family situation look like?</a:t>
              </a:r>
            </a:p>
          </p:txBody>
        </p:sp>
        <p:sp>
          <p:nvSpPr>
            <p:cNvPr id="9" name="TextBox 9">
              <a:extLst>
                <a:ext uri="{FF2B5EF4-FFF2-40B4-BE49-F238E27FC236}">
                  <a16:creationId xmlns:a16="http://schemas.microsoft.com/office/drawing/2014/main" id="{FC4CF5F1-EEBD-B24D-FCDA-8E1D7CDEDE41}"/>
                </a:ext>
              </a:extLst>
            </p:cNvPr>
            <p:cNvSpPr txBox="1"/>
            <p:nvPr/>
          </p:nvSpPr>
          <p:spPr>
            <a:xfrm>
              <a:off x="400512" y="3635312"/>
              <a:ext cx="4640481" cy="1456681"/>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goal you hope to achieve through this module?</a:t>
              </a:r>
            </a:p>
          </p:txBody>
        </p:sp>
        <p:sp>
          <p:nvSpPr>
            <p:cNvPr id="10" name="TextBox 10">
              <a:extLst>
                <a:ext uri="{FF2B5EF4-FFF2-40B4-BE49-F238E27FC236}">
                  <a16:creationId xmlns:a16="http://schemas.microsoft.com/office/drawing/2014/main" id="{B533A6DB-C7DF-FC62-D075-9237853BA1EC}"/>
                </a:ext>
              </a:extLst>
            </p:cNvPr>
            <p:cNvSpPr txBox="1"/>
            <p:nvPr/>
          </p:nvSpPr>
          <p:spPr>
            <a:xfrm>
              <a:off x="400512" y="1849832"/>
              <a:ext cx="4867540" cy="1456681"/>
            </a:xfrm>
            <a:prstGeom prst="rect">
              <a:avLst/>
            </a:prstGeom>
          </p:spPr>
          <p:txBody>
            <a:bodyPr lIns="0" tIns="0" rIns="0" bIns="0" rtlCol="0" anchor="t">
              <a:spAutoFit/>
            </a:bodyPr>
            <a:lstStyle/>
            <a:p>
              <a:pPr marL="444193" marR="0" lvl="1" indent="-222097" algn="l" defTabSz="914400" rtl="0" eaLnBrk="1" fontAlgn="auto" latinLnBrk="0" hangingPunct="1">
                <a:lnSpc>
                  <a:spcPts val="2880"/>
                </a:lnSpc>
                <a:spcBef>
                  <a:spcPts val="0"/>
                </a:spcBef>
                <a:spcAft>
                  <a:spcPts val="0"/>
                </a:spcAft>
                <a:buClrTx/>
                <a:buSzTx/>
                <a:buFont typeface="Arial"/>
                <a:buChar char="•"/>
                <a:tabLst/>
                <a:defRPr/>
              </a:pPr>
              <a:r>
                <a:rPr kumimoji="0" lang="en-US" sz="2057"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are you facing as a grandparent caregiver?</a:t>
              </a:r>
            </a:p>
          </p:txBody>
        </p:sp>
      </p:grpSp>
      <p:sp>
        <p:nvSpPr>
          <p:cNvPr id="11" name="Freeform 11">
            <a:extLst>
              <a:ext uri="{FF2B5EF4-FFF2-40B4-BE49-F238E27FC236}">
                <a16:creationId xmlns:a16="http://schemas.microsoft.com/office/drawing/2014/main" id="{06831B10-6005-847A-A074-AD91524AF1D2}"/>
              </a:ext>
            </a:extLst>
          </p:cNvPr>
          <p:cNvSpPr/>
          <p:nvPr/>
        </p:nvSpPr>
        <p:spPr>
          <a:xfrm>
            <a:off x="502075" y="3175"/>
            <a:ext cx="2188266" cy="1307489"/>
          </a:xfrm>
          <a:custGeom>
            <a:avLst/>
            <a:gdLst/>
            <a:ahLst/>
            <a:cxnLst/>
            <a:rect l="l" t="t" r="r" b="b"/>
            <a:pathLst>
              <a:path w="2188266" h="1307489">
                <a:moveTo>
                  <a:pt x="0" y="0"/>
                </a:moveTo>
                <a:lnTo>
                  <a:pt x="2188267" y="0"/>
                </a:lnTo>
                <a:lnTo>
                  <a:pt x="2188267" y="1307489"/>
                </a:lnTo>
                <a:lnTo>
                  <a:pt x="0" y="1307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B5EC5AB1-927D-6C52-7210-11C516C85B8C}"/>
              </a:ext>
            </a:extLst>
          </p:cNvPr>
          <p:cNvSpPr/>
          <p:nvPr/>
        </p:nvSpPr>
        <p:spPr>
          <a:xfrm flipH="1">
            <a:off x="-891059" y="4716754"/>
            <a:ext cx="3581400" cy="2598446"/>
          </a:xfrm>
          <a:custGeom>
            <a:avLst/>
            <a:gdLst/>
            <a:ahLst/>
            <a:cxnLst/>
            <a:rect l="l" t="t" r="r" b="b"/>
            <a:pathLst>
              <a:path w="4556519" h="3112438">
                <a:moveTo>
                  <a:pt x="4556519" y="0"/>
                </a:moveTo>
                <a:lnTo>
                  <a:pt x="0" y="0"/>
                </a:lnTo>
                <a:lnTo>
                  <a:pt x="0" y="3112437"/>
                </a:lnTo>
                <a:lnTo>
                  <a:pt x="4556519" y="3112437"/>
                </a:lnTo>
                <a:lnTo>
                  <a:pt x="4556519" y="0"/>
                </a:lnTo>
                <a:close/>
              </a:path>
            </a:pathLst>
          </a:custGeom>
          <a:blipFill>
            <a:blip r:embed="rId8"/>
            <a:stretch>
              <a:fillRect l="-1262" r="-1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9F6AF6DE-E64F-F926-CA92-69CEEB1C2D8C}"/>
              </a:ext>
            </a:extLst>
          </p:cNvPr>
          <p:cNvSpPr txBox="1"/>
          <p:nvPr/>
        </p:nvSpPr>
        <p:spPr>
          <a:xfrm>
            <a:off x="785371" y="340292"/>
            <a:ext cx="1586555" cy="528481"/>
          </a:xfrm>
          <a:prstGeom prst="rect">
            <a:avLst/>
          </a:prstGeom>
        </p:spPr>
        <p:txBody>
          <a:bodyPr lIns="0" tIns="0" rIns="0" bIns="0" rtlCol="0" anchor="t">
            <a:spAutoFit/>
          </a:bodyPr>
          <a:lstStyle/>
          <a:p>
            <a:pPr marL="0" marR="0" lvl="0" indent="0" algn="ctr" defTabSz="914400" rtl="0" eaLnBrk="1" fontAlgn="auto" latinLnBrk="0" hangingPunct="1">
              <a:lnSpc>
                <a:spcPts val="3975"/>
              </a:lnSpc>
              <a:spcBef>
                <a:spcPct val="0"/>
              </a:spcBef>
              <a:spcAft>
                <a:spcPts val="0"/>
              </a:spcAft>
              <a:buClrTx/>
              <a:buSzTx/>
              <a:buFontTx/>
              <a:buNone/>
              <a:tabLst/>
              <a:defRPr/>
            </a:pPr>
            <a:r>
              <a:rPr kumimoji="0" lang="en-US" sz="283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Discussion</a:t>
            </a:r>
          </a:p>
        </p:txBody>
      </p:sp>
    </p:spTree>
    <p:extLst>
      <p:ext uri="{BB962C8B-B14F-4D97-AF65-F5344CB8AC3E}">
        <p14:creationId xmlns:p14="http://schemas.microsoft.com/office/powerpoint/2010/main" val="2388381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0A4AA936-6DA6-16D2-7BCA-194CB7034E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DEE29D-3F6D-4563-490B-A99C5F0964F4}"/>
              </a:ext>
            </a:extLst>
          </p:cNvPr>
          <p:cNvSpPr/>
          <p:nvPr/>
        </p:nvSpPr>
        <p:spPr>
          <a:xfrm flipH="1">
            <a:off x="0" y="0"/>
            <a:ext cx="9863191" cy="7315200"/>
          </a:xfrm>
          <a:custGeom>
            <a:avLst/>
            <a:gdLst/>
            <a:ahLst/>
            <a:cxnLst/>
            <a:rect l="l" t="t" r="r" b="b"/>
            <a:pathLst>
              <a:path w="9863191" h="7315200">
                <a:moveTo>
                  <a:pt x="9863191" y="0"/>
                </a:moveTo>
                <a:lnTo>
                  <a:pt x="0" y="0"/>
                </a:lnTo>
                <a:lnTo>
                  <a:pt x="0" y="7315200"/>
                </a:lnTo>
                <a:lnTo>
                  <a:pt x="9863191" y="7315200"/>
                </a:lnTo>
                <a:lnTo>
                  <a:pt x="9863191" y="0"/>
                </a:lnTo>
                <a:close/>
              </a:path>
            </a:pathLst>
          </a:custGeom>
          <a:blipFill>
            <a:blip r:embed="rId3"/>
            <a:stretch>
              <a:fillRect l="-5555" r="-55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8AB6299-6F7F-0738-B6CA-A3B7340C6725}"/>
              </a:ext>
            </a:extLst>
          </p:cNvPr>
          <p:cNvSpPr/>
          <p:nvPr/>
        </p:nvSpPr>
        <p:spPr>
          <a:xfrm>
            <a:off x="378456" y="0"/>
            <a:ext cx="2608385" cy="1558510"/>
          </a:xfrm>
          <a:custGeom>
            <a:avLst/>
            <a:gdLst/>
            <a:ahLst/>
            <a:cxnLst/>
            <a:rect l="l" t="t" r="r" b="b"/>
            <a:pathLst>
              <a:path w="2608385" h="1558510">
                <a:moveTo>
                  <a:pt x="0" y="0"/>
                </a:moveTo>
                <a:lnTo>
                  <a:pt x="2608385" y="0"/>
                </a:lnTo>
                <a:lnTo>
                  <a:pt x="2608385" y="1558510"/>
                </a:lnTo>
                <a:lnTo>
                  <a:pt x="0" y="1558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BAA9392-FFD5-5845-BF9C-FFF0437C521B}"/>
              </a:ext>
            </a:extLst>
          </p:cNvPr>
          <p:cNvSpPr/>
          <p:nvPr/>
        </p:nvSpPr>
        <p:spPr>
          <a:xfrm>
            <a:off x="299989" y="5103624"/>
            <a:ext cx="7732839" cy="2126531"/>
          </a:xfrm>
          <a:custGeom>
            <a:avLst/>
            <a:gdLst/>
            <a:ahLst/>
            <a:cxnLst/>
            <a:rect l="l" t="t" r="r" b="b"/>
            <a:pathLst>
              <a:path w="7732839" h="2126531">
                <a:moveTo>
                  <a:pt x="0" y="0"/>
                </a:moveTo>
                <a:lnTo>
                  <a:pt x="7732839" y="0"/>
                </a:lnTo>
                <a:lnTo>
                  <a:pt x="7732839" y="2126530"/>
                </a:lnTo>
                <a:lnTo>
                  <a:pt x="0" y="2126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79F8FD7-FA1E-8410-A9EA-98C675F82C76}"/>
              </a:ext>
            </a:extLst>
          </p:cNvPr>
          <p:cNvSpPr/>
          <p:nvPr/>
        </p:nvSpPr>
        <p:spPr>
          <a:xfrm>
            <a:off x="6051152" y="5103624"/>
            <a:ext cx="3479147" cy="2126531"/>
          </a:xfrm>
          <a:custGeom>
            <a:avLst/>
            <a:gdLst/>
            <a:ahLst/>
            <a:cxnLst/>
            <a:rect l="l" t="t" r="r" b="b"/>
            <a:pathLst>
              <a:path w="3479147" h="2126531">
                <a:moveTo>
                  <a:pt x="0" y="0"/>
                </a:moveTo>
                <a:lnTo>
                  <a:pt x="3479147" y="0"/>
                </a:lnTo>
                <a:lnTo>
                  <a:pt x="3479147" y="2126530"/>
                </a:lnTo>
                <a:lnTo>
                  <a:pt x="0" y="2126530"/>
                </a:lnTo>
                <a:lnTo>
                  <a:pt x="0" y="0"/>
                </a:lnTo>
                <a:close/>
              </a:path>
            </a:pathLst>
          </a:custGeom>
          <a:blipFill>
            <a:blip r:embed="rId6">
              <a:extLst>
                <a:ext uri="{96DAC541-7B7A-43D3-8B79-37D633B846F1}">
                  <asvg:svgBlip xmlns:asvg="http://schemas.microsoft.com/office/drawing/2016/SVG/main" r:embed="rId7"/>
                </a:ext>
              </a:extLst>
            </a:blip>
            <a:stretch>
              <a:fillRect l="-122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7435215-9625-6F0E-E758-4517B137EFB4}"/>
              </a:ext>
            </a:extLst>
          </p:cNvPr>
          <p:cNvSpPr/>
          <p:nvPr/>
        </p:nvSpPr>
        <p:spPr>
          <a:xfrm>
            <a:off x="731520" y="5845857"/>
            <a:ext cx="8298189" cy="570500"/>
          </a:xfrm>
          <a:custGeom>
            <a:avLst/>
            <a:gdLst/>
            <a:ahLst/>
            <a:cxnLst/>
            <a:rect l="l" t="t" r="r" b="b"/>
            <a:pathLst>
              <a:path w="8298189" h="570500">
                <a:moveTo>
                  <a:pt x="0" y="0"/>
                </a:moveTo>
                <a:lnTo>
                  <a:pt x="8298189" y="0"/>
                </a:lnTo>
                <a:lnTo>
                  <a:pt x="8298189" y="570500"/>
                </a:lnTo>
                <a:lnTo>
                  <a:pt x="0" y="570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3B0EF94-6006-FDDE-0236-D4D8E272CD2D}"/>
              </a:ext>
            </a:extLst>
          </p:cNvPr>
          <p:cNvSpPr txBox="1"/>
          <p:nvPr/>
        </p:nvSpPr>
        <p:spPr>
          <a:xfrm>
            <a:off x="257591" y="437191"/>
            <a:ext cx="2850114" cy="718145"/>
          </a:xfrm>
          <a:prstGeom prst="rect">
            <a:avLst/>
          </a:prstGeom>
        </p:spPr>
        <p:txBody>
          <a:bodyPr lIns="0" tIns="0" rIns="0" bIns="0" rtlCol="0" anchor="t">
            <a:spAutoFit/>
          </a:bodyPr>
          <a:lstStyle/>
          <a:p>
            <a:pPr marL="0" marR="0" lvl="0" indent="0" algn="ctr" defTabSz="914400" rtl="0" eaLnBrk="1" fontAlgn="auto" latinLnBrk="0" hangingPunct="1">
              <a:lnSpc>
                <a:spcPts val="2786"/>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Parenting Techniques</a:t>
            </a:r>
          </a:p>
        </p:txBody>
      </p:sp>
      <p:sp>
        <p:nvSpPr>
          <p:cNvPr id="8" name="TextBox 8">
            <a:extLst>
              <a:ext uri="{FF2B5EF4-FFF2-40B4-BE49-F238E27FC236}">
                <a16:creationId xmlns:a16="http://schemas.microsoft.com/office/drawing/2014/main" id="{B8C6153C-5A1D-02E0-736E-1E077E81F232}"/>
              </a:ext>
            </a:extLst>
          </p:cNvPr>
          <p:cNvSpPr txBox="1"/>
          <p:nvPr/>
        </p:nvSpPr>
        <p:spPr>
          <a:xfrm>
            <a:off x="490398" y="6330632"/>
            <a:ext cx="8539311" cy="42037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one strategy you could try next week to support your grandchild?</a:t>
            </a:r>
          </a:p>
        </p:txBody>
      </p:sp>
      <p:sp>
        <p:nvSpPr>
          <p:cNvPr id="9" name="TextBox 9">
            <a:extLst>
              <a:ext uri="{FF2B5EF4-FFF2-40B4-BE49-F238E27FC236}">
                <a16:creationId xmlns:a16="http://schemas.microsoft.com/office/drawing/2014/main" id="{7A768E6E-5C01-3359-2D8A-763E2A73D478}"/>
              </a:ext>
            </a:extLst>
          </p:cNvPr>
          <p:cNvSpPr txBox="1"/>
          <p:nvPr/>
        </p:nvSpPr>
        <p:spPr>
          <a:xfrm>
            <a:off x="490398" y="5429725"/>
            <a:ext cx="8617744" cy="42037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recall a recent example of positive parenting from the past week?</a:t>
            </a:r>
          </a:p>
        </p:txBody>
      </p:sp>
    </p:spTree>
    <p:extLst>
      <p:ext uri="{BB962C8B-B14F-4D97-AF65-F5344CB8AC3E}">
        <p14:creationId xmlns:p14="http://schemas.microsoft.com/office/powerpoint/2010/main" val="366414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617967" cy="842475"/>
          </a:xfrm>
          <a:prstGeom prst="rect">
            <a:avLst/>
          </a:prstGeom>
        </p:spPr>
        <p:txBody>
          <a:bodyPr wrap="square"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CACA8"/>
        </a:solidFill>
        <a:effectLst/>
      </p:bgPr>
    </p:bg>
    <p:spTree>
      <p:nvGrpSpPr>
        <p:cNvPr id="1" name="">
          <a:extLst>
            <a:ext uri="{FF2B5EF4-FFF2-40B4-BE49-F238E27FC236}">
              <a16:creationId xmlns:a16="http://schemas.microsoft.com/office/drawing/2014/main" id="{E6D5E437-2953-6749-F271-8645FD2749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B6D76C-5C99-2D06-B56F-4E345A3424A2}"/>
              </a:ext>
            </a:extLst>
          </p:cNvPr>
          <p:cNvSpPr/>
          <p:nvPr/>
        </p:nvSpPr>
        <p:spPr>
          <a:xfrm>
            <a:off x="5278173" y="227514"/>
            <a:ext cx="4230821" cy="5134961"/>
          </a:xfrm>
          <a:custGeom>
            <a:avLst/>
            <a:gdLst/>
            <a:ahLst/>
            <a:cxnLst/>
            <a:rect l="l" t="t" r="r" b="b"/>
            <a:pathLst>
              <a:path w="4230821" h="5134961">
                <a:moveTo>
                  <a:pt x="0" y="0"/>
                </a:moveTo>
                <a:lnTo>
                  <a:pt x="4230822" y="0"/>
                </a:lnTo>
                <a:lnTo>
                  <a:pt x="4230822" y="5134961"/>
                </a:lnTo>
                <a:lnTo>
                  <a:pt x="0" y="5134961"/>
                </a:lnTo>
                <a:lnTo>
                  <a:pt x="0" y="0"/>
                </a:lnTo>
                <a:close/>
              </a:path>
            </a:pathLst>
          </a:custGeom>
          <a:blipFill>
            <a:blip r:embed="rId3"/>
            <a:stretch>
              <a:fillRect/>
            </a:stretch>
          </a:blipFill>
          <a:ln w="38100" cap="sq">
            <a:solidFill>
              <a:srgbClr val="49633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7E01057-01DB-B727-965F-4C0014C40F32}"/>
              </a:ext>
            </a:extLst>
          </p:cNvPr>
          <p:cNvSpPr/>
          <p:nvPr/>
        </p:nvSpPr>
        <p:spPr>
          <a:xfrm>
            <a:off x="363298" y="0"/>
            <a:ext cx="2399052" cy="1433433"/>
          </a:xfrm>
          <a:custGeom>
            <a:avLst/>
            <a:gdLst/>
            <a:ahLst/>
            <a:cxnLst/>
            <a:rect l="l" t="t" r="r" b="b"/>
            <a:pathLst>
              <a:path w="2399052" h="1433433">
                <a:moveTo>
                  <a:pt x="0" y="0"/>
                </a:moveTo>
                <a:lnTo>
                  <a:pt x="2399052" y="0"/>
                </a:lnTo>
                <a:lnTo>
                  <a:pt x="2399052" y="1433433"/>
                </a:lnTo>
                <a:lnTo>
                  <a:pt x="0" y="14334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EAB1740-0B5F-818D-AF27-C686D5EF6C58}"/>
              </a:ext>
            </a:extLst>
          </p:cNvPr>
          <p:cNvSpPr/>
          <p:nvPr/>
        </p:nvSpPr>
        <p:spPr>
          <a:xfrm rot="1320044">
            <a:off x="2186421" y="2395229"/>
            <a:ext cx="1151859" cy="1252020"/>
          </a:xfrm>
          <a:custGeom>
            <a:avLst/>
            <a:gdLst/>
            <a:ahLst/>
            <a:cxnLst/>
            <a:rect l="l" t="t" r="r" b="b"/>
            <a:pathLst>
              <a:path w="1151859" h="1252020">
                <a:moveTo>
                  <a:pt x="0" y="0"/>
                </a:moveTo>
                <a:lnTo>
                  <a:pt x="1151858" y="0"/>
                </a:lnTo>
                <a:lnTo>
                  <a:pt x="1151858" y="1252021"/>
                </a:lnTo>
                <a:lnTo>
                  <a:pt x="0" y="1252021"/>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6F41A8F-DD8D-1F8F-3E48-5DE049167511}"/>
              </a:ext>
            </a:extLst>
          </p:cNvPr>
          <p:cNvSpPr/>
          <p:nvPr/>
        </p:nvSpPr>
        <p:spPr>
          <a:xfrm>
            <a:off x="2512658" y="1558199"/>
            <a:ext cx="2355753" cy="1947405"/>
          </a:xfrm>
          <a:custGeom>
            <a:avLst/>
            <a:gdLst/>
            <a:ahLst/>
            <a:cxnLst/>
            <a:rect l="l" t="t" r="r" b="b"/>
            <a:pathLst>
              <a:path w="2355753" h="1947405">
                <a:moveTo>
                  <a:pt x="0" y="0"/>
                </a:moveTo>
                <a:lnTo>
                  <a:pt x="2355753" y="0"/>
                </a:lnTo>
                <a:lnTo>
                  <a:pt x="2355753" y="1947405"/>
                </a:lnTo>
                <a:lnTo>
                  <a:pt x="0" y="1947405"/>
                </a:lnTo>
                <a:lnTo>
                  <a:pt x="0" y="0"/>
                </a:lnTo>
                <a:close/>
              </a:path>
            </a:pathLst>
          </a:custGeom>
          <a:blipFill>
            <a:blip r:embed="rId6">
              <a:extLst>
                <a:ext uri="{96DAC541-7B7A-43D3-8B79-37D633B846F1}">
                  <asvg:svgBlip xmlns:asvg="http://schemas.microsoft.com/office/drawing/2016/SVG/main" r:embed="rId7"/>
                </a:ext>
              </a:extLst>
            </a:blip>
            <a:stretch>
              <a:fillRect l="-22036" b="-502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57A14B2-3436-128E-7027-A50E79F73FA5}"/>
              </a:ext>
            </a:extLst>
          </p:cNvPr>
          <p:cNvSpPr/>
          <p:nvPr/>
        </p:nvSpPr>
        <p:spPr>
          <a:xfrm>
            <a:off x="0" y="3021239"/>
            <a:ext cx="6444969" cy="4293961"/>
          </a:xfrm>
          <a:custGeom>
            <a:avLst/>
            <a:gdLst/>
            <a:ahLst/>
            <a:cxnLst/>
            <a:rect l="l" t="t" r="r" b="b"/>
            <a:pathLst>
              <a:path w="6444969" h="4293961">
                <a:moveTo>
                  <a:pt x="0" y="0"/>
                </a:moveTo>
                <a:lnTo>
                  <a:pt x="6444969" y="0"/>
                </a:lnTo>
                <a:lnTo>
                  <a:pt x="6444969" y="4293961"/>
                </a:lnTo>
                <a:lnTo>
                  <a:pt x="0" y="4293961"/>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FB6CBAFD-9AB8-A86A-61B0-BA7481C29CAF}"/>
              </a:ext>
            </a:extLst>
          </p:cNvPr>
          <p:cNvSpPr/>
          <p:nvPr/>
        </p:nvSpPr>
        <p:spPr>
          <a:xfrm>
            <a:off x="113008" y="1558199"/>
            <a:ext cx="2874874" cy="2926080"/>
          </a:xfrm>
          <a:custGeom>
            <a:avLst/>
            <a:gdLst/>
            <a:ahLst/>
            <a:cxnLst/>
            <a:rect l="l" t="t" r="r" b="b"/>
            <a:pathLst>
              <a:path w="2874874" h="2926080">
                <a:moveTo>
                  <a:pt x="0" y="0"/>
                </a:moveTo>
                <a:lnTo>
                  <a:pt x="2874873" y="0"/>
                </a:lnTo>
                <a:lnTo>
                  <a:pt x="2874873"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4BEBDBBD-0F8D-20B4-AB2C-C97A6732E23B}"/>
              </a:ext>
            </a:extLst>
          </p:cNvPr>
          <p:cNvSpPr txBox="1"/>
          <p:nvPr/>
        </p:nvSpPr>
        <p:spPr>
          <a:xfrm>
            <a:off x="137767" y="481669"/>
            <a:ext cx="2850114" cy="379399"/>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Parenting Styles</a:t>
            </a:r>
          </a:p>
        </p:txBody>
      </p:sp>
      <p:sp>
        <p:nvSpPr>
          <p:cNvPr id="9" name="TextBox 9">
            <a:extLst>
              <a:ext uri="{FF2B5EF4-FFF2-40B4-BE49-F238E27FC236}">
                <a16:creationId xmlns:a16="http://schemas.microsoft.com/office/drawing/2014/main" id="{A231C3C3-F6D3-E18E-2F03-1D1EF2319BBB}"/>
              </a:ext>
            </a:extLst>
          </p:cNvPr>
          <p:cNvSpPr txBox="1"/>
          <p:nvPr/>
        </p:nvSpPr>
        <p:spPr>
          <a:xfrm>
            <a:off x="363298" y="1914610"/>
            <a:ext cx="4223321" cy="1201420"/>
          </a:xfrm>
          <a:prstGeom prst="rect">
            <a:avLst/>
          </a:prstGeom>
        </p:spPr>
        <p:txBody>
          <a:bodyPr lIns="0" tIns="0" rIns="0" bIns="0" rtlCol="0" anchor="t">
            <a:spAutoFit/>
          </a:bodyPr>
          <a:lstStyle/>
          <a:p>
            <a:pPr marL="0" marR="0" lvl="0" indent="0" algn="ctr" defTabSz="914400" rtl="0" eaLnBrk="1" fontAlgn="auto" latinLnBrk="0" hangingPunct="1">
              <a:lnSpc>
                <a:spcPts val="3079"/>
              </a:lnSpc>
              <a:spcBef>
                <a:spcPts val="0"/>
              </a:spcBef>
              <a:spcAft>
                <a:spcPts val="0"/>
              </a:spcAft>
              <a:buClrTx/>
              <a:buSzTx/>
              <a:buFontTx/>
              <a:buNone/>
              <a:tabLst/>
              <a:defRPr/>
            </a:pPr>
            <a:r>
              <a:rPr kumimoji="0" lang="en-US" sz="219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authoritative parenting strategies have you recently used with your grandchild?</a:t>
            </a:r>
          </a:p>
        </p:txBody>
      </p:sp>
      <p:sp>
        <p:nvSpPr>
          <p:cNvPr id="10" name="Freeform 10">
            <a:extLst>
              <a:ext uri="{FF2B5EF4-FFF2-40B4-BE49-F238E27FC236}">
                <a16:creationId xmlns:a16="http://schemas.microsoft.com/office/drawing/2014/main" id="{F9ABBAA8-B958-8619-5F23-49BC2624FE28}"/>
              </a:ext>
            </a:extLst>
          </p:cNvPr>
          <p:cNvSpPr/>
          <p:nvPr/>
        </p:nvSpPr>
        <p:spPr>
          <a:xfrm rot="806697">
            <a:off x="6889632" y="5908628"/>
            <a:ext cx="1007903" cy="1095547"/>
          </a:xfrm>
          <a:custGeom>
            <a:avLst/>
            <a:gdLst/>
            <a:ahLst/>
            <a:cxnLst/>
            <a:rect l="l" t="t" r="r" b="b"/>
            <a:pathLst>
              <a:path w="1007903" h="1095547">
                <a:moveTo>
                  <a:pt x="0" y="0"/>
                </a:moveTo>
                <a:lnTo>
                  <a:pt x="1007903" y="0"/>
                </a:lnTo>
                <a:lnTo>
                  <a:pt x="1007903" y="1095547"/>
                </a:lnTo>
                <a:lnTo>
                  <a:pt x="0" y="1095547"/>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C801E3F3-B241-5475-EE11-72BE9CE92970}"/>
              </a:ext>
            </a:extLst>
          </p:cNvPr>
          <p:cNvSpPr/>
          <p:nvPr/>
        </p:nvSpPr>
        <p:spPr>
          <a:xfrm rot="224151">
            <a:off x="4375478" y="4890563"/>
            <a:ext cx="2952116" cy="2121853"/>
          </a:xfrm>
          <a:custGeom>
            <a:avLst/>
            <a:gdLst/>
            <a:ahLst/>
            <a:cxnLst/>
            <a:rect l="l" t="t" r="r" b="b"/>
            <a:pathLst>
              <a:path w="2952116" h="2121853">
                <a:moveTo>
                  <a:pt x="0" y="0"/>
                </a:moveTo>
                <a:lnTo>
                  <a:pt x="2952116" y="0"/>
                </a:lnTo>
                <a:lnTo>
                  <a:pt x="2952116" y="2121853"/>
                </a:lnTo>
                <a:lnTo>
                  <a:pt x="0" y="2121853"/>
                </a:lnTo>
                <a:lnTo>
                  <a:pt x="0" y="0"/>
                </a:lnTo>
                <a:close/>
              </a:path>
            </a:pathLst>
          </a:custGeom>
          <a:blipFill>
            <a:blip r:embed="rId6">
              <a:extLst>
                <a:ext uri="{96DAC541-7B7A-43D3-8B79-37D633B846F1}">
                  <asvg:svgBlip xmlns:asvg="http://schemas.microsoft.com/office/drawing/2016/SVG/main" r:embed="rId7"/>
                </a:ext>
              </a:extLst>
            </a:blip>
            <a:stretch>
              <a:fillRect b="-41607"/>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AD4B42A2-F24E-EAC9-FBED-3D3FFF85672C}"/>
              </a:ext>
            </a:extLst>
          </p:cNvPr>
          <p:cNvSpPr/>
          <p:nvPr/>
        </p:nvSpPr>
        <p:spPr>
          <a:xfrm>
            <a:off x="6873417" y="4802676"/>
            <a:ext cx="2504582" cy="2070436"/>
          </a:xfrm>
          <a:custGeom>
            <a:avLst/>
            <a:gdLst/>
            <a:ahLst/>
            <a:cxnLst/>
            <a:rect l="l" t="t" r="r" b="b"/>
            <a:pathLst>
              <a:path w="2504582" h="2070436">
                <a:moveTo>
                  <a:pt x="0" y="0"/>
                </a:moveTo>
                <a:lnTo>
                  <a:pt x="2504583" y="0"/>
                </a:lnTo>
                <a:lnTo>
                  <a:pt x="2504583" y="2070435"/>
                </a:lnTo>
                <a:lnTo>
                  <a:pt x="0" y="2070435"/>
                </a:lnTo>
                <a:lnTo>
                  <a:pt x="0" y="0"/>
                </a:lnTo>
                <a:close/>
              </a:path>
            </a:pathLst>
          </a:custGeom>
          <a:blipFill>
            <a:blip r:embed="rId6">
              <a:extLst>
                <a:ext uri="{96DAC541-7B7A-43D3-8B79-37D633B846F1}">
                  <asvg:svgBlip xmlns:asvg="http://schemas.microsoft.com/office/drawing/2016/SVG/main" r:embed="rId7"/>
                </a:ext>
              </a:extLst>
            </a:blip>
            <a:stretch>
              <a:fillRect l="-22036" b="-502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42F6214D-23D7-9CF8-7690-5685F1EB2B9B}"/>
              </a:ext>
            </a:extLst>
          </p:cNvPr>
          <p:cNvSpPr/>
          <p:nvPr/>
        </p:nvSpPr>
        <p:spPr>
          <a:xfrm rot="-282021">
            <a:off x="4919992" y="5973432"/>
            <a:ext cx="1007903" cy="1095547"/>
          </a:xfrm>
          <a:custGeom>
            <a:avLst/>
            <a:gdLst/>
            <a:ahLst/>
            <a:cxnLst/>
            <a:rect l="l" t="t" r="r" b="b"/>
            <a:pathLst>
              <a:path w="1007903" h="1095547">
                <a:moveTo>
                  <a:pt x="0" y="0"/>
                </a:moveTo>
                <a:lnTo>
                  <a:pt x="1007903" y="0"/>
                </a:lnTo>
                <a:lnTo>
                  <a:pt x="1007903" y="1095546"/>
                </a:lnTo>
                <a:lnTo>
                  <a:pt x="0" y="1095546"/>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a:extLst>
              <a:ext uri="{FF2B5EF4-FFF2-40B4-BE49-F238E27FC236}">
                <a16:creationId xmlns:a16="http://schemas.microsoft.com/office/drawing/2014/main" id="{5DFC86E8-6E39-84B1-A2B2-33C6EA7E06FB}"/>
              </a:ext>
            </a:extLst>
          </p:cNvPr>
          <p:cNvSpPr txBox="1"/>
          <p:nvPr/>
        </p:nvSpPr>
        <p:spPr>
          <a:xfrm>
            <a:off x="4876800" y="5383611"/>
            <a:ext cx="4257963" cy="1281431"/>
          </a:xfrm>
          <a:prstGeom prst="rect">
            <a:avLst/>
          </a:prstGeom>
        </p:spPr>
        <p:txBody>
          <a:bodyPr lIns="0" tIns="0" rIns="0" bIns="0" rtlCol="0" anchor="t">
            <a:spAutoFit/>
          </a:bodyPr>
          <a:lstStyle/>
          <a:p>
            <a:pPr marL="0" marR="0" lvl="0" indent="0" algn="ctr" defTabSz="914400" rtl="0" eaLnBrk="1" fontAlgn="auto" latinLnBrk="0" hangingPunct="1">
              <a:lnSpc>
                <a:spcPts val="3274"/>
              </a:lnSpc>
              <a:spcBef>
                <a:spcPts val="0"/>
              </a:spcBef>
              <a:spcAft>
                <a:spcPts val="0"/>
              </a:spcAft>
              <a:buClrTx/>
              <a:buSzTx/>
              <a:buFontTx/>
              <a:buNone/>
              <a:tabLst/>
              <a:defRPr/>
            </a:pPr>
            <a:r>
              <a:rPr kumimoji="0" lang="en-US" sz="2338"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authoritative parenting practice would you like to try in the coming week?</a:t>
            </a:r>
          </a:p>
        </p:txBody>
      </p:sp>
      <p:sp>
        <p:nvSpPr>
          <p:cNvPr id="15" name="Freeform 15">
            <a:extLst>
              <a:ext uri="{FF2B5EF4-FFF2-40B4-BE49-F238E27FC236}">
                <a16:creationId xmlns:a16="http://schemas.microsoft.com/office/drawing/2014/main" id="{33C83D10-E4E5-3D16-9904-7239A3860DFA}"/>
              </a:ext>
            </a:extLst>
          </p:cNvPr>
          <p:cNvSpPr/>
          <p:nvPr/>
        </p:nvSpPr>
        <p:spPr>
          <a:xfrm rot="8394866">
            <a:off x="3897754" y="4076014"/>
            <a:ext cx="1679160" cy="1256191"/>
          </a:xfrm>
          <a:custGeom>
            <a:avLst/>
            <a:gdLst/>
            <a:ahLst/>
            <a:cxnLst/>
            <a:rect l="l" t="t" r="r" b="b"/>
            <a:pathLst>
              <a:path w="1679160" h="1256191">
                <a:moveTo>
                  <a:pt x="0" y="0"/>
                </a:moveTo>
                <a:lnTo>
                  <a:pt x="1679160" y="0"/>
                </a:lnTo>
                <a:lnTo>
                  <a:pt x="1679160" y="1256191"/>
                </a:lnTo>
                <a:lnTo>
                  <a:pt x="0" y="1256191"/>
                </a:lnTo>
                <a:lnTo>
                  <a:pt x="0" y="0"/>
                </a:lnTo>
                <a:close/>
              </a:path>
            </a:pathLst>
          </a:custGeom>
          <a:blipFill>
            <a:blip r:embed="rId6">
              <a:extLst>
                <a:ext uri="{96DAC541-7B7A-43D3-8B79-37D633B846F1}">
                  <asvg:svgBlip xmlns:asvg="http://schemas.microsoft.com/office/drawing/2016/SVG/main" r:embed="rId7"/>
                </a:ext>
              </a:extLst>
            </a:blip>
            <a:stretch>
              <a:fillRect t="-198237" r="-1192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4CE0F14C-B42A-9664-D40D-C441F482FE99}"/>
              </a:ext>
            </a:extLst>
          </p:cNvPr>
          <p:cNvSpPr/>
          <p:nvPr/>
        </p:nvSpPr>
        <p:spPr>
          <a:xfrm rot="4592463">
            <a:off x="4691488" y="6271785"/>
            <a:ext cx="723593" cy="786514"/>
          </a:xfrm>
          <a:custGeom>
            <a:avLst/>
            <a:gdLst/>
            <a:ahLst/>
            <a:cxnLst/>
            <a:rect l="l" t="t" r="r" b="b"/>
            <a:pathLst>
              <a:path w="723593" h="786514">
                <a:moveTo>
                  <a:pt x="0" y="0"/>
                </a:moveTo>
                <a:lnTo>
                  <a:pt x="723593" y="0"/>
                </a:lnTo>
                <a:lnTo>
                  <a:pt x="723593" y="786514"/>
                </a:lnTo>
                <a:lnTo>
                  <a:pt x="0" y="786514"/>
                </a:lnTo>
                <a:lnTo>
                  <a:pt x="0" y="0"/>
                </a:lnTo>
                <a:close/>
              </a:path>
            </a:pathLst>
          </a:custGeom>
          <a:blipFill>
            <a:blip r:embed="rId6">
              <a:extLst>
                <a:ext uri="{96DAC541-7B7A-43D3-8B79-37D633B846F1}">
                  <asvg:svgBlip xmlns:asvg="http://schemas.microsoft.com/office/drawing/2016/SVG/main" r:embed="rId7"/>
                </a:ext>
              </a:extLst>
            </a:blip>
            <a:stretch>
              <a:fillRect l="-124054" t="-48800" r="-10123" b="-704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8441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593A7E"/>
        </a:solidFill>
        <a:effectLst/>
      </p:bgPr>
    </p:bg>
    <p:spTree>
      <p:nvGrpSpPr>
        <p:cNvPr id="1" name="">
          <a:extLst>
            <a:ext uri="{FF2B5EF4-FFF2-40B4-BE49-F238E27FC236}">
              <a16:creationId xmlns:a16="http://schemas.microsoft.com/office/drawing/2014/main" id="{AAC3A645-5D2A-831E-5092-010358C248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B87E46-49C0-8736-484C-0CFAC3C4E9C1}"/>
              </a:ext>
            </a:extLst>
          </p:cNvPr>
          <p:cNvSpPr/>
          <p:nvPr/>
        </p:nvSpPr>
        <p:spPr>
          <a:xfrm>
            <a:off x="957051" y="0"/>
            <a:ext cx="2399052" cy="1433433"/>
          </a:xfrm>
          <a:custGeom>
            <a:avLst/>
            <a:gdLst/>
            <a:ahLst/>
            <a:cxnLst/>
            <a:rect l="l" t="t" r="r" b="b"/>
            <a:pathLst>
              <a:path w="2399052" h="1433433">
                <a:moveTo>
                  <a:pt x="0" y="0"/>
                </a:moveTo>
                <a:lnTo>
                  <a:pt x="2399052" y="0"/>
                </a:lnTo>
                <a:lnTo>
                  <a:pt x="2399052" y="1433433"/>
                </a:lnTo>
                <a:lnTo>
                  <a:pt x="0" y="1433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7FA88E3-E3F6-5CE4-2E44-9B0C3131DCFD}"/>
              </a:ext>
            </a:extLst>
          </p:cNvPr>
          <p:cNvSpPr/>
          <p:nvPr/>
        </p:nvSpPr>
        <p:spPr>
          <a:xfrm>
            <a:off x="206619" y="1996538"/>
            <a:ext cx="3899917" cy="5006824"/>
          </a:xfrm>
          <a:custGeom>
            <a:avLst/>
            <a:gdLst/>
            <a:ahLst/>
            <a:cxnLst/>
            <a:rect l="l" t="t" r="r" b="b"/>
            <a:pathLst>
              <a:path w="3899917" h="5006824">
                <a:moveTo>
                  <a:pt x="0" y="0"/>
                </a:moveTo>
                <a:lnTo>
                  <a:pt x="3899917" y="0"/>
                </a:lnTo>
                <a:lnTo>
                  <a:pt x="3899917" y="5006824"/>
                </a:lnTo>
                <a:lnTo>
                  <a:pt x="0" y="5006824"/>
                </a:lnTo>
                <a:lnTo>
                  <a:pt x="0" y="0"/>
                </a:lnTo>
                <a:close/>
              </a:path>
            </a:pathLst>
          </a:custGeom>
          <a:blipFill>
            <a:blip r:embed="rId5"/>
            <a:stretch>
              <a:fillRect/>
            </a:stretch>
          </a:blipFill>
          <a:ln w="38100" cap="sq">
            <a:solidFill>
              <a:srgbClr val="78765E"/>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DD62539-51D1-FC65-250C-683FA47DF617}"/>
              </a:ext>
            </a:extLst>
          </p:cNvPr>
          <p:cNvSpPr/>
          <p:nvPr/>
        </p:nvSpPr>
        <p:spPr>
          <a:xfrm>
            <a:off x="4263769" y="3657600"/>
            <a:ext cx="5489831" cy="3657600"/>
          </a:xfrm>
          <a:custGeom>
            <a:avLst/>
            <a:gdLst/>
            <a:ahLst/>
            <a:cxnLst/>
            <a:rect l="l" t="t" r="r" b="b"/>
            <a:pathLst>
              <a:path w="5489831" h="3657600">
                <a:moveTo>
                  <a:pt x="0" y="0"/>
                </a:moveTo>
                <a:lnTo>
                  <a:pt x="5489831" y="0"/>
                </a:lnTo>
                <a:lnTo>
                  <a:pt x="5489831" y="3657600"/>
                </a:lnTo>
                <a:lnTo>
                  <a:pt x="0" y="3657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1649E02C-6A17-DAFE-A67E-CC50E3521D44}"/>
              </a:ext>
            </a:extLst>
          </p:cNvPr>
          <p:cNvSpPr txBox="1"/>
          <p:nvPr/>
        </p:nvSpPr>
        <p:spPr>
          <a:xfrm>
            <a:off x="731520" y="321185"/>
            <a:ext cx="2850114"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Developmental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Needs</a:t>
            </a:r>
          </a:p>
        </p:txBody>
      </p:sp>
      <p:grpSp>
        <p:nvGrpSpPr>
          <p:cNvPr id="6" name="Group 6">
            <a:extLst>
              <a:ext uri="{FF2B5EF4-FFF2-40B4-BE49-F238E27FC236}">
                <a16:creationId xmlns:a16="http://schemas.microsoft.com/office/drawing/2014/main" id="{3FED6B79-24FA-B490-B255-E09184E7F610}"/>
              </a:ext>
            </a:extLst>
          </p:cNvPr>
          <p:cNvGrpSpPr/>
          <p:nvPr/>
        </p:nvGrpSpPr>
        <p:grpSpPr>
          <a:xfrm>
            <a:off x="4354898" y="406910"/>
            <a:ext cx="5247871" cy="3024085"/>
            <a:chOff x="0" y="0"/>
            <a:chExt cx="6997161" cy="4032114"/>
          </a:xfrm>
        </p:grpSpPr>
        <p:sp>
          <p:nvSpPr>
            <p:cNvPr id="7" name="Freeform 7">
              <a:extLst>
                <a:ext uri="{FF2B5EF4-FFF2-40B4-BE49-F238E27FC236}">
                  <a16:creationId xmlns:a16="http://schemas.microsoft.com/office/drawing/2014/main" id="{6E3D383F-72E3-D9E3-5654-D8C3A6138059}"/>
                </a:ext>
              </a:extLst>
            </p:cNvPr>
            <p:cNvSpPr/>
            <p:nvPr/>
          </p:nvSpPr>
          <p:spPr>
            <a:xfrm>
              <a:off x="0" y="0"/>
              <a:ext cx="6997161" cy="4032114"/>
            </a:xfrm>
            <a:custGeom>
              <a:avLst/>
              <a:gdLst/>
              <a:ahLst/>
              <a:cxnLst/>
              <a:rect l="l" t="t" r="r" b="b"/>
              <a:pathLst>
                <a:path w="6997161" h="4032114">
                  <a:moveTo>
                    <a:pt x="0" y="0"/>
                  </a:moveTo>
                  <a:lnTo>
                    <a:pt x="6997161" y="0"/>
                  </a:lnTo>
                  <a:lnTo>
                    <a:pt x="6997161" y="4032114"/>
                  </a:lnTo>
                  <a:lnTo>
                    <a:pt x="0" y="403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BE7CD757-0E01-1B40-BD09-04755725DEC0}"/>
                </a:ext>
              </a:extLst>
            </p:cNvPr>
            <p:cNvSpPr txBox="1"/>
            <p:nvPr/>
          </p:nvSpPr>
          <p:spPr>
            <a:xfrm>
              <a:off x="250058" y="219030"/>
              <a:ext cx="5923104" cy="2561304"/>
            </a:xfrm>
            <a:prstGeom prst="rect">
              <a:avLst/>
            </a:prstGeom>
          </p:spPr>
          <p:txBody>
            <a:bodyPr lIns="0" tIns="0" rIns="0" bIns="0" rtlCol="0" anchor="t">
              <a:spAutoFit/>
            </a:bodyPr>
            <a:lstStyle/>
            <a:p>
              <a:pPr marL="466622" marR="0" lvl="1" indent="-233311" algn="l" defTabSz="914400" rtl="0" eaLnBrk="1" fontAlgn="auto" latinLnBrk="0" hangingPunct="1">
                <a:lnSpc>
                  <a:spcPts val="3025"/>
                </a:lnSpc>
                <a:spcBef>
                  <a:spcPts val="0"/>
                </a:spcBef>
                <a:spcAft>
                  <a:spcPts val="0"/>
                </a:spcAft>
                <a:buClrTx/>
                <a:buSzTx/>
                <a:buFont typeface="Arial"/>
                <a:buChar char="•"/>
                <a:tabLst/>
                <a:defRPr/>
              </a:pPr>
              <a:r>
                <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rPr>
                <a:t>What areas should you learn more about to better understand and support your grandchild’s relationship with their parent(s)?</a:t>
              </a:r>
            </a:p>
            <a:p>
              <a:pPr marL="0" marR="0" lvl="0" indent="0" algn="l" defTabSz="914400" rtl="0" eaLnBrk="1" fontAlgn="auto" latinLnBrk="0" hangingPunct="1">
                <a:lnSpc>
                  <a:spcPts val="3025"/>
                </a:lnSpc>
                <a:spcBef>
                  <a:spcPts val="0"/>
                </a:spcBef>
                <a:spcAft>
                  <a:spcPts val="0"/>
                </a:spcAft>
                <a:buClrTx/>
                <a:buSzTx/>
                <a:buFontTx/>
                <a:buNone/>
                <a:tabLst/>
                <a:defRPr/>
              </a:pPr>
              <a:endPar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endParaRPr>
            </a:p>
          </p:txBody>
        </p:sp>
        <p:sp>
          <p:nvSpPr>
            <p:cNvPr id="9" name="TextBox 9">
              <a:extLst>
                <a:ext uri="{FF2B5EF4-FFF2-40B4-BE49-F238E27FC236}">
                  <a16:creationId xmlns:a16="http://schemas.microsoft.com/office/drawing/2014/main" id="{21A3352A-EE59-411F-7B16-66BFD025FC91}"/>
                </a:ext>
              </a:extLst>
            </p:cNvPr>
            <p:cNvSpPr txBox="1"/>
            <p:nvPr/>
          </p:nvSpPr>
          <p:spPr>
            <a:xfrm>
              <a:off x="250058" y="2830116"/>
              <a:ext cx="6193599" cy="1032039"/>
            </a:xfrm>
            <a:prstGeom prst="rect">
              <a:avLst/>
            </a:prstGeom>
          </p:spPr>
          <p:txBody>
            <a:bodyPr lIns="0" tIns="0" rIns="0" bIns="0" rtlCol="0" anchor="t">
              <a:spAutoFit/>
            </a:bodyPr>
            <a:lstStyle/>
            <a:p>
              <a:pPr marL="466622" marR="0" lvl="1" indent="-233311" algn="l" defTabSz="914400" rtl="0" eaLnBrk="1" fontAlgn="auto" latinLnBrk="0" hangingPunct="1">
                <a:lnSpc>
                  <a:spcPts val="3025"/>
                </a:lnSpc>
                <a:spcBef>
                  <a:spcPts val="0"/>
                </a:spcBef>
                <a:spcAft>
                  <a:spcPts val="0"/>
                </a:spcAft>
                <a:buClrTx/>
                <a:buSzTx/>
                <a:buFont typeface="Arial"/>
                <a:buChar char="•"/>
                <a:tabLst/>
                <a:defRPr/>
              </a:pPr>
              <a:r>
                <a:rPr kumimoji="0" lang="en-US" sz="2161" b="1" i="0" u="none" strike="noStrike" kern="1200" cap="none" spc="0" normalizeH="0" baseline="0" noProof="0">
                  <a:ln>
                    <a:noFill/>
                  </a:ln>
                  <a:solidFill>
                    <a:srgbClr val="FCFCFB"/>
                  </a:solidFill>
                  <a:effectLst/>
                  <a:uLnTx/>
                  <a:uFillTx/>
                  <a:latin typeface="Calibri (MS) Bold"/>
                  <a:ea typeface="Calibri (MS) Bold"/>
                  <a:cs typeface="Calibri (MS) Bold"/>
                  <a:sym typeface="Calibri (MS) Bold"/>
                </a:rPr>
                <a:t>What opportunities or resources can help you gain that knowledge?</a:t>
              </a:r>
            </a:p>
          </p:txBody>
        </p:sp>
      </p:grpSp>
    </p:spTree>
    <p:extLst>
      <p:ext uri="{BB962C8B-B14F-4D97-AF65-F5344CB8AC3E}">
        <p14:creationId xmlns:p14="http://schemas.microsoft.com/office/powerpoint/2010/main" val="372453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D4438"/>
        </a:solidFill>
        <a:effectLst/>
      </p:bgPr>
    </p:bg>
    <p:spTree>
      <p:nvGrpSpPr>
        <p:cNvPr id="1" name="">
          <a:extLst>
            <a:ext uri="{FF2B5EF4-FFF2-40B4-BE49-F238E27FC236}">
              <a16:creationId xmlns:a16="http://schemas.microsoft.com/office/drawing/2014/main" id="{845BC48D-11BE-1769-A6B0-756AAD85137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C369433-5C2E-03A3-BC9B-DFC7EEF3048E}"/>
              </a:ext>
            </a:extLst>
          </p:cNvPr>
          <p:cNvSpPr/>
          <p:nvPr/>
        </p:nvSpPr>
        <p:spPr>
          <a:xfrm>
            <a:off x="151116" y="1603171"/>
            <a:ext cx="4359371" cy="5611001"/>
          </a:xfrm>
          <a:custGeom>
            <a:avLst/>
            <a:gdLst/>
            <a:ahLst/>
            <a:cxnLst/>
            <a:rect l="l" t="t" r="r" b="b"/>
            <a:pathLst>
              <a:path w="4359371" h="5611001">
                <a:moveTo>
                  <a:pt x="0" y="0"/>
                </a:moveTo>
                <a:lnTo>
                  <a:pt x="4359370" y="0"/>
                </a:lnTo>
                <a:lnTo>
                  <a:pt x="4359370" y="5611001"/>
                </a:lnTo>
                <a:lnTo>
                  <a:pt x="0" y="5611001"/>
                </a:lnTo>
                <a:lnTo>
                  <a:pt x="0" y="0"/>
                </a:lnTo>
                <a:close/>
              </a:path>
            </a:pathLst>
          </a:custGeom>
          <a:blipFill>
            <a:blip r:embed="rId3"/>
            <a:stretch>
              <a:fillRect/>
            </a:stretch>
          </a:blipFill>
          <a:ln w="38100" cap="sq">
            <a:solidFill>
              <a:srgbClr val="989CAA"/>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B1B9639-5B2D-C99D-0E5E-D5D11D09F511}"/>
              </a:ext>
            </a:extLst>
          </p:cNvPr>
          <p:cNvSpPr/>
          <p:nvPr/>
        </p:nvSpPr>
        <p:spPr>
          <a:xfrm flipH="1">
            <a:off x="4199621" y="4073438"/>
            <a:ext cx="5553979" cy="3241762"/>
          </a:xfrm>
          <a:custGeom>
            <a:avLst/>
            <a:gdLst/>
            <a:ahLst/>
            <a:cxnLst/>
            <a:rect l="l" t="t" r="r" b="b"/>
            <a:pathLst>
              <a:path w="5553979" h="3241762">
                <a:moveTo>
                  <a:pt x="5553979" y="0"/>
                </a:moveTo>
                <a:lnTo>
                  <a:pt x="0" y="0"/>
                </a:lnTo>
                <a:lnTo>
                  <a:pt x="0" y="3241762"/>
                </a:lnTo>
                <a:lnTo>
                  <a:pt x="5553979" y="3241762"/>
                </a:lnTo>
                <a:lnTo>
                  <a:pt x="5553979" y="0"/>
                </a:lnTo>
                <a:close/>
              </a:path>
            </a:pathLst>
          </a:custGeom>
          <a:blipFill>
            <a:blip r:embed="rId4"/>
            <a:stretch>
              <a:fillRect t="-7072" b="-70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23F63E58-1044-3D99-772C-3653B046E1DA}"/>
              </a:ext>
            </a:extLst>
          </p:cNvPr>
          <p:cNvGrpSpPr/>
          <p:nvPr/>
        </p:nvGrpSpPr>
        <p:grpSpPr>
          <a:xfrm>
            <a:off x="731520" y="80509"/>
            <a:ext cx="2850114" cy="1433433"/>
            <a:chOff x="0" y="0"/>
            <a:chExt cx="3800152" cy="1911244"/>
          </a:xfrm>
        </p:grpSpPr>
        <p:sp>
          <p:nvSpPr>
            <p:cNvPr id="5" name="Freeform 5">
              <a:extLst>
                <a:ext uri="{FF2B5EF4-FFF2-40B4-BE49-F238E27FC236}">
                  <a16:creationId xmlns:a16="http://schemas.microsoft.com/office/drawing/2014/main" id="{9A3799A1-2DED-3C91-AE43-BC0A8E6BA9B7}"/>
                </a:ext>
              </a:extLst>
            </p:cNvPr>
            <p:cNvSpPr/>
            <p:nvPr/>
          </p:nvSpPr>
          <p:spPr>
            <a:xfrm>
              <a:off x="248223" y="0"/>
              <a:ext cx="3198735" cy="1911244"/>
            </a:xfrm>
            <a:custGeom>
              <a:avLst/>
              <a:gdLst/>
              <a:ahLst/>
              <a:cxnLst/>
              <a:rect l="l" t="t" r="r" b="b"/>
              <a:pathLst>
                <a:path w="3198735" h="1911244">
                  <a:moveTo>
                    <a:pt x="0" y="0"/>
                  </a:moveTo>
                  <a:lnTo>
                    <a:pt x="3198736" y="0"/>
                  </a:lnTo>
                  <a:lnTo>
                    <a:pt x="3198736" y="1911244"/>
                  </a:lnTo>
                  <a:lnTo>
                    <a:pt x="0" y="1911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D73583E7-A98D-B1B3-559A-91BA9BF8660F}"/>
                </a:ext>
              </a:extLst>
            </p:cNvPr>
            <p:cNvSpPr txBox="1"/>
            <p:nvPr/>
          </p:nvSpPr>
          <p:spPr>
            <a:xfrm>
              <a:off x="0" y="144984"/>
              <a:ext cx="3800152" cy="1535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Spending Time </a:t>
              </a:r>
            </a:p>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with your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Grandchild</a:t>
              </a:r>
            </a:p>
          </p:txBody>
        </p:sp>
      </p:grpSp>
      <p:sp>
        <p:nvSpPr>
          <p:cNvPr id="7" name="Freeform 7">
            <a:extLst>
              <a:ext uri="{FF2B5EF4-FFF2-40B4-BE49-F238E27FC236}">
                <a16:creationId xmlns:a16="http://schemas.microsoft.com/office/drawing/2014/main" id="{32FEAFD0-7C14-321B-3EF1-5CEF8C645696}"/>
              </a:ext>
            </a:extLst>
          </p:cNvPr>
          <p:cNvSpPr/>
          <p:nvPr/>
        </p:nvSpPr>
        <p:spPr>
          <a:xfrm>
            <a:off x="4782638" y="148012"/>
            <a:ext cx="3769309" cy="3769309"/>
          </a:xfrm>
          <a:custGeom>
            <a:avLst/>
            <a:gdLst/>
            <a:ahLst/>
            <a:cxnLst/>
            <a:rect l="l" t="t" r="r" b="b"/>
            <a:pathLst>
              <a:path w="3769309" h="3769309">
                <a:moveTo>
                  <a:pt x="0" y="0"/>
                </a:moveTo>
                <a:lnTo>
                  <a:pt x="3769309" y="0"/>
                </a:lnTo>
                <a:lnTo>
                  <a:pt x="3769309" y="3769309"/>
                </a:lnTo>
                <a:lnTo>
                  <a:pt x="0" y="37693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2EBA3E2-13C1-644F-CD4C-26996DFC5E8A}"/>
              </a:ext>
            </a:extLst>
          </p:cNvPr>
          <p:cNvSpPr/>
          <p:nvPr/>
        </p:nvSpPr>
        <p:spPr>
          <a:xfrm>
            <a:off x="6103315" y="148012"/>
            <a:ext cx="3422359" cy="3769309"/>
          </a:xfrm>
          <a:custGeom>
            <a:avLst/>
            <a:gdLst/>
            <a:ahLst/>
            <a:cxnLst/>
            <a:rect l="l" t="t" r="r" b="b"/>
            <a:pathLst>
              <a:path w="3422359" h="3769309">
                <a:moveTo>
                  <a:pt x="0" y="0"/>
                </a:moveTo>
                <a:lnTo>
                  <a:pt x="3422359" y="0"/>
                </a:lnTo>
                <a:lnTo>
                  <a:pt x="3422359" y="3769309"/>
                </a:lnTo>
                <a:lnTo>
                  <a:pt x="0" y="3769309"/>
                </a:lnTo>
                <a:lnTo>
                  <a:pt x="0" y="0"/>
                </a:lnTo>
                <a:close/>
              </a:path>
            </a:pathLst>
          </a:custGeom>
          <a:blipFill>
            <a:blip r:embed="rId7">
              <a:extLst>
                <a:ext uri="{96DAC541-7B7A-43D3-8B79-37D633B846F1}">
                  <asvg:svgBlip xmlns:asvg="http://schemas.microsoft.com/office/drawing/2016/SVG/main" r:embed="rId8"/>
                </a:ext>
              </a:extLst>
            </a:blip>
            <a:stretch>
              <a:fillRect l="-1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77C2E733-7865-8EF3-A91B-490B7DED8A3E}"/>
              </a:ext>
            </a:extLst>
          </p:cNvPr>
          <p:cNvGrpSpPr/>
          <p:nvPr/>
        </p:nvGrpSpPr>
        <p:grpSpPr>
          <a:xfrm>
            <a:off x="4876800" y="407734"/>
            <a:ext cx="4498925" cy="3249866"/>
            <a:chOff x="0" y="0"/>
            <a:chExt cx="5998566" cy="4333155"/>
          </a:xfrm>
        </p:grpSpPr>
        <p:sp>
          <p:nvSpPr>
            <p:cNvPr id="10" name="TextBox 10">
              <a:extLst>
                <a:ext uri="{FF2B5EF4-FFF2-40B4-BE49-F238E27FC236}">
                  <a16:creationId xmlns:a16="http://schemas.microsoft.com/office/drawing/2014/main" id="{B964FD45-D345-5204-B474-D3B91BDF3A6D}"/>
                </a:ext>
              </a:extLst>
            </p:cNvPr>
            <p:cNvSpPr txBox="1"/>
            <p:nvPr/>
          </p:nvSpPr>
          <p:spPr>
            <a:xfrm>
              <a:off x="0" y="2096111"/>
              <a:ext cx="5896318" cy="2237044"/>
            </a:xfrm>
            <a:prstGeom prst="rect">
              <a:avLst/>
            </a:prstGeom>
          </p:spPr>
          <p:txBody>
            <a:bodyPr lIns="0" tIns="0" rIns="0" bIns="0" rtlCol="0" anchor="t">
              <a:spAutoFit/>
            </a:bodyPr>
            <a:lstStyle/>
            <a:p>
              <a:pPr marL="0" marR="0" lvl="0" indent="0" algn="l" defTabSz="914400" rtl="0" eaLnBrk="1" fontAlgn="auto" latinLnBrk="0" hangingPunct="1">
                <a:lnSpc>
                  <a:spcPts val="215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00834" marR="0" lvl="1" indent="-200417" algn="l" defTabSz="914400" rtl="0" eaLnBrk="1" fontAlgn="auto" latinLnBrk="0" hangingPunct="1">
                <a:lnSpc>
                  <a:spcPts val="2153"/>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activities will you try in the coming week?</a:t>
              </a:r>
            </a:p>
            <a:p>
              <a:pPr marL="0" marR="0" lvl="0" indent="0" algn="l" defTabSz="914400" rtl="0" eaLnBrk="1" fontAlgn="auto" latinLnBrk="0" hangingPunct="1">
                <a:lnSpc>
                  <a:spcPts val="2153"/>
                </a:lnSpc>
                <a:spcBef>
                  <a:spcPts val="0"/>
                </a:spcBef>
                <a:spcAft>
                  <a:spcPts val="0"/>
                </a:spcAft>
                <a:buClrTx/>
                <a:buSzTx/>
                <a:buFontTx/>
                <a:buNone/>
                <a:tabLst/>
                <a:defRPr/>
              </a:pPr>
              <a:endPar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0834" marR="0" lvl="1" indent="-200417" algn="l" defTabSz="914400" rtl="0" eaLnBrk="1" fontAlgn="auto" latinLnBrk="0" hangingPunct="1">
                <a:lnSpc>
                  <a:spcPts val="2153"/>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might you schedule for the next month?</a:t>
              </a:r>
            </a:p>
          </p:txBody>
        </p:sp>
        <p:sp>
          <p:nvSpPr>
            <p:cNvPr id="11" name="TextBox 11">
              <a:extLst>
                <a:ext uri="{FF2B5EF4-FFF2-40B4-BE49-F238E27FC236}">
                  <a16:creationId xmlns:a16="http://schemas.microsoft.com/office/drawing/2014/main" id="{54072E0E-31C9-0A9B-DA8C-21C74481F840}"/>
                </a:ext>
              </a:extLst>
            </p:cNvPr>
            <p:cNvSpPr txBox="1"/>
            <p:nvPr/>
          </p:nvSpPr>
          <p:spPr>
            <a:xfrm>
              <a:off x="0" y="-76200"/>
              <a:ext cx="5998566" cy="2210411"/>
            </a:xfrm>
            <a:prstGeom prst="rect">
              <a:avLst/>
            </a:prstGeom>
          </p:spPr>
          <p:txBody>
            <a:bodyPr lIns="0" tIns="0" rIns="0" bIns="0" rtlCol="0" anchor="t">
              <a:spAutoFit/>
            </a:bodyPr>
            <a:lstStyle/>
            <a:p>
              <a:pPr marL="400834" marR="0" lvl="1" indent="-200417" algn="l" defTabSz="914400" rtl="0" eaLnBrk="1" fontAlgn="auto" latinLnBrk="0" hangingPunct="1">
                <a:lnSpc>
                  <a:spcPts val="2599"/>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do you and your grandchild enjoy?</a:t>
              </a:r>
            </a:p>
            <a:p>
              <a:pPr marL="0" marR="0" lvl="0" indent="0" algn="l" defTabSz="914400" rtl="0" eaLnBrk="1" fontAlgn="auto" latinLnBrk="0" hangingPunct="1">
                <a:lnSpc>
                  <a:spcPts val="2599"/>
                </a:lnSpc>
                <a:spcBef>
                  <a:spcPts val="0"/>
                </a:spcBef>
                <a:spcAft>
                  <a:spcPts val="0"/>
                </a:spcAft>
                <a:buClrTx/>
                <a:buSzTx/>
                <a:buFontTx/>
                <a:buNone/>
                <a:tabLst/>
                <a:defRPr/>
              </a:pPr>
              <a:endPar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0834" marR="0" lvl="1" indent="-200417" algn="l" defTabSz="914400" rtl="0" eaLnBrk="1" fontAlgn="auto" latinLnBrk="0" hangingPunct="1">
                <a:lnSpc>
                  <a:spcPts val="2599"/>
                </a:lnSpc>
                <a:spcBef>
                  <a:spcPts val="0"/>
                </a:spcBef>
                <a:spcAft>
                  <a:spcPts val="0"/>
                </a:spcAft>
                <a:buClrTx/>
                <a:buSzTx/>
                <a:buFont typeface="Arial"/>
                <a:buChar char="•"/>
                <a:tabLst/>
                <a:defRPr/>
              </a:pPr>
              <a:r>
                <a:rPr kumimoji="0" lang="en-US" sz="185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activities can you plan to do together?</a:t>
              </a:r>
            </a:p>
          </p:txBody>
        </p:sp>
      </p:grpSp>
    </p:spTree>
    <p:extLst>
      <p:ext uri="{BB962C8B-B14F-4D97-AF65-F5344CB8AC3E}">
        <p14:creationId xmlns:p14="http://schemas.microsoft.com/office/powerpoint/2010/main" val="1675077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EEAD9"/>
        </a:solidFill>
        <a:effectLst/>
      </p:bgPr>
    </p:bg>
    <p:spTree>
      <p:nvGrpSpPr>
        <p:cNvPr id="1" name="">
          <a:extLst>
            <a:ext uri="{FF2B5EF4-FFF2-40B4-BE49-F238E27FC236}">
              <a16:creationId xmlns:a16="http://schemas.microsoft.com/office/drawing/2014/main" id="{21A45CE4-3C67-F19A-3731-09F98DB92A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067C0B8-C926-D207-14BD-7A6D75B5DEAD}"/>
              </a:ext>
            </a:extLst>
          </p:cNvPr>
          <p:cNvSpPr/>
          <p:nvPr/>
        </p:nvSpPr>
        <p:spPr>
          <a:xfrm>
            <a:off x="0" y="3202221"/>
            <a:ext cx="9753600" cy="4112979"/>
          </a:xfrm>
          <a:custGeom>
            <a:avLst/>
            <a:gdLst/>
            <a:ahLst/>
            <a:cxnLst/>
            <a:rect l="l" t="t" r="r" b="b"/>
            <a:pathLst>
              <a:path w="9753600" h="4112979">
                <a:moveTo>
                  <a:pt x="0" y="0"/>
                </a:moveTo>
                <a:lnTo>
                  <a:pt x="9753600" y="0"/>
                </a:lnTo>
                <a:lnTo>
                  <a:pt x="9753600" y="4112979"/>
                </a:lnTo>
                <a:lnTo>
                  <a:pt x="0" y="4112979"/>
                </a:lnTo>
                <a:lnTo>
                  <a:pt x="0" y="0"/>
                </a:lnTo>
                <a:close/>
              </a:path>
            </a:pathLst>
          </a:custGeom>
          <a:blipFill>
            <a:blip r:embed="rId3"/>
            <a:stretch>
              <a:fillRect l="-5761" t="-1641" r="-6515" b="-1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A850A0C4-7621-FEBB-4D4B-43B7E14C82A8}"/>
              </a:ext>
            </a:extLst>
          </p:cNvPr>
          <p:cNvGrpSpPr/>
          <p:nvPr/>
        </p:nvGrpSpPr>
        <p:grpSpPr>
          <a:xfrm>
            <a:off x="0" y="80509"/>
            <a:ext cx="2850114" cy="1433433"/>
            <a:chOff x="0" y="0"/>
            <a:chExt cx="3800152" cy="1911244"/>
          </a:xfrm>
        </p:grpSpPr>
        <p:sp>
          <p:nvSpPr>
            <p:cNvPr id="4" name="Freeform 4">
              <a:extLst>
                <a:ext uri="{FF2B5EF4-FFF2-40B4-BE49-F238E27FC236}">
                  <a16:creationId xmlns:a16="http://schemas.microsoft.com/office/drawing/2014/main" id="{15D40E4C-596F-4791-7BB8-C815C86880E6}"/>
                </a:ext>
              </a:extLst>
            </p:cNvPr>
            <p:cNvSpPr/>
            <p:nvPr/>
          </p:nvSpPr>
          <p:spPr>
            <a:xfrm>
              <a:off x="248223" y="0"/>
              <a:ext cx="3198735" cy="1911244"/>
            </a:xfrm>
            <a:custGeom>
              <a:avLst/>
              <a:gdLst/>
              <a:ahLst/>
              <a:cxnLst/>
              <a:rect l="l" t="t" r="r" b="b"/>
              <a:pathLst>
                <a:path w="3198735" h="1911244">
                  <a:moveTo>
                    <a:pt x="0" y="0"/>
                  </a:moveTo>
                  <a:lnTo>
                    <a:pt x="3198736" y="0"/>
                  </a:lnTo>
                  <a:lnTo>
                    <a:pt x="3198736" y="1911244"/>
                  </a:lnTo>
                  <a:lnTo>
                    <a:pt x="0" y="1911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2D0BDB7-1FF6-4911-BBD4-EAF63B6087B7}"/>
                </a:ext>
              </a:extLst>
            </p:cNvPr>
            <p:cNvSpPr txBox="1"/>
            <p:nvPr/>
          </p:nvSpPr>
          <p:spPr>
            <a:xfrm>
              <a:off x="0" y="398984"/>
              <a:ext cx="3800152" cy="1027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Communication Approaches</a:t>
              </a:r>
            </a:p>
          </p:txBody>
        </p:sp>
      </p:grpSp>
      <p:sp>
        <p:nvSpPr>
          <p:cNvPr id="6" name="Freeform 6">
            <a:extLst>
              <a:ext uri="{FF2B5EF4-FFF2-40B4-BE49-F238E27FC236}">
                <a16:creationId xmlns:a16="http://schemas.microsoft.com/office/drawing/2014/main" id="{1EFBADC5-F850-A30C-147A-4C1F16DA0250}"/>
              </a:ext>
            </a:extLst>
          </p:cNvPr>
          <p:cNvSpPr/>
          <p:nvPr/>
        </p:nvSpPr>
        <p:spPr>
          <a:xfrm rot="-960288">
            <a:off x="1321228" y="1839578"/>
            <a:ext cx="2596630" cy="1668335"/>
          </a:xfrm>
          <a:custGeom>
            <a:avLst/>
            <a:gdLst/>
            <a:ahLst/>
            <a:cxnLst/>
            <a:rect l="l" t="t" r="r" b="b"/>
            <a:pathLst>
              <a:path w="2596630" h="1668335">
                <a:moveTo>
                  <a:pt x="0" y="0"/>
                </a:moveTo>
                <a:lnTo>
                  <a:pt x="2596631" y="0"/>
                </a:lnTo>
                <a:lnTo>
                  <a:pt x="2596631" y="1668335"/>
                </a:lnTo>
                <a:lnTo>
                  <a:pt x="0" y="166833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EF255903-14AA-5429-8E16-F00B671BD540}"/>
              </a:ext>
            </a:extLst>
          </p:cNvPr>
          <p:cNvSpPr txBox="1"/>
          <p:nvPr/>
        </p:nvSpPr>
        <p:spPr>
          <a:xfrm>
            <a:off x="3759049" y="300956"/>
            <a:ext cx="5482700" cy="2663190"/>
          </a:xfrm>
          <a:prstGeom prst="rect">
            <a:avLst/>
          </a:prstGeom>
        </p:spPr>
        <p:txBody>
          <a:bodyPr lIns="0" tIns="0" rIns="0" bIns="0" rtlCol="0" anchor="t">
            <a:spAutoFit/>
          </a:bodyPr>
          <a:lstStyle/>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communication style do you identify with most?</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 you typically communicate with teachers or health professionals?</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communication style do you use with family members and friends?</a:t>
            </a:r>
          </a:p>
          <a:p>
            <a:pPr marL="0" marR="0" lvl="0" indent="0" algn="l" defTabSz="914400" rtl="0" eaLnBrk="1" fontAlgn="auto" latinLnBrk="0" hangingPunct="1">
              <a:lnSpc>
                <a:spcPts val="189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189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would you like to communicate with your grandchild about their behaviors and needs?</a:t>
            </a:r>
          </a:p>
        </p:txBody>
      </p:sp>
    </p:spTree>
    <p:extLst>
      <p:ext uri="{BB962C8B-B14F-4D97-AF65-F5344CB8AC3E}">
        <p14:creationId xmlns:p14="http://schemas.microsoft.com/office/powerpoint/2010/main" val="288883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BDDE1"/>
        </a:solidFill>
        <a:effectLst/>
      </p:bgPr>
    </p:bg>
    <p:spTree>
      <p:nvGrpSpPr>
        <p:cNvPr id="1" name="">
          <a:extLst>
            <a:ext uri="{FF2B5EF4-FFF2-40B4-BE49-F238E27FC236}">
              <a16:creationId xmlns:a16="http://schemas.microsoft.com/office/drawing/2014/main" id="{69411278-63A8-860D-47F7-D4C17F301FF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2DD6AA-1654-6992-8F7E-92367C31F583}"/>
              </a:ext>
            </a:extLst>
          </p:cNvPr>
          <p:cNvSpPr/>
          <p:nvPr/>
        </p:nvSpPr>
        <p:spPr>
          <a:xfrm>
            <a:off x="4248248" y="155833"/>
            <a:ext cx="5341264" cy="6977961"/>
          </a:xfrm>
          <a:custGeom>
            <a:avLst/>
            <a:gdLst/>
            <a:ahLst/>
            <a:cxnLst/>
            <a:rect l="l" t="t" r="r" b="b"/>
            <a:pathLst>
              <a:path w="5341264" h="6977961">
                <a:moveTo>
                  <a:pt x="0" y="0"/>
                </a:moveTo>
                <a:lnTo>
                  <a:pt x="5341264" y="0"/>
                </a:lnTo>
                <a:lnTo>
                  <a:pt x="5341264" y="6977961"/>
                </a:lnTo>
                <a:lnTo>
                  <a:pt x="0" y="6977961"/>
                </a:lnTo>
                <a:lnTo>
                  <a:pt x="0" y="0"/>
                </a:lnTo>
                <a:close/>
              </a:path>
            </a:pathLst>
          </a:custGeom>
          <a:blipFill>
            <a:blip r:embed="rId3"/>
            <a:stretch>
              <a:fillRect/>
            </a:stretch>
          </a:blipFill>
          <a:ln w="38100" cap="sq">
            <a:solidFill>
              <a:srgbClr val="61418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26260A8-2FE1-A05C-340D-7CFA334B7F1C}"/>
              </a:ext>
            </a:extLst>
          </p:cNvPr>
          <p:cNvSpPr/>
          <p:nvPr/>
        </p:nvSpPr>
        <p:spPr>
          <a:xfrm>
            <a:off x="689915" y="80509"/>
            <a:ext cx="2399052" cy="1433433"/>
          </a:xfrm>
          <a:custGeom>
            <a:avLst/>
            <a:gdLst/>
            <a:ahLst/>
            <a:cxnLst/>
            <a:rect l="l" t="t" r="r" b="b"/>
            <a:pathLst>
              <a:path w="2399052" h="1433433">
                <a:moveTo>
                  <a:pt x="0" y="0"/>
                </a:moveTo>
                <a:lnTo>
                  <a:pt x="2399051" y="0"/>
                </a:lnTo>
                <a:lnTo>
                  <a:pt x="2399051"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09CAC07B-BEC3-78D2-A1E3-D0CA6848E2E9}"/>
              </a:ext>
            </a:extLst>
          </p:cNvPr>
          <p:cNvSpPr txBox="1"/>
          <p:nvPr/>
        </p:nvSpPr>
        <p:spPr>
          <a:xfrm>
            <a:off x="503747" y="190569"/>
            <a:ext cx="2850114" cy="1173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Assertive Communication Techniques</a:t>
            </a:r>
          </a:p>
        </p:txBody>
      </p:sp>
      <p:sp>
        <p:nvSpPr>
          <p:cNvPr id="5" name="TextBox 5">
            <a:extLst>
              <a:ext uri="{FF2B5EF4-FFF2-40B4-BE49-F238E27FC236}">
                <a16:creationId xmlns:a16="http://schemas.microsoft.com/office/drawing/2014/main" id="{0FB00D20-427D-5B30-9F31-62CFDCFE8B88}"/>
              </a:ext>
            </a:extLst>
          </p:cNvPr>
          <p:cNvSpPr txBox="1"/>
          <p:nvPr/>
        </p:nvSpPr>
        <p:spPr>
          <a:xfrm>
            <a:off x="0" y="1915643"/>
            <a:ext cx="4132130" cy="4745355"/>
          </a:xfrm>
          <a:prstGeom prst="rect">
            <a:avLst/>
          </a:prstGeom>
        </p:spPr>
        <p:txBody>
          <a:bodyPr lIns="0" tIns="0" rIns="0" bIns="0" rtlCol="0" anchor="t">
            <a:spAutoFit/>
          </a:bodyPr>
          <a:lstStyle/>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already tried any of the communication methods from the module? Which ones?</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using these techniques improve interactions with your grandchild?</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new techniques would you like to incorporate, and why?</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2" marR="0" lvl="1" indent="-194311"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assertive communication techniques help you when asking for support from family or friends who may be reluctant to assist?</a:t>
            </a:r>
          </a:p>
        </p:txBody>
      </p:sp>
    </p:spTree>
    <p:extLst>
      <p:ext uri="{BB962C8B-B14F-4D97-AF65-F5344CB8AC3E}">
        <p14:creationId xmlns:p14="http://schemas.microsoft.com/office/powerpoint/2010/main" val="2437388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A59D7-9378-6125-D9FC-6805BAC97C5A}"/>
            </a:ext>
          </a:extLst>
        </p:cNvPr>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1E70C406-08CF-A0AB-95D2-57729F062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5" y="2235744"/>
            <a:ext cx="5902355" cy="2147635"/>
          </a:xfrm>
          <a:prstGeom prst="rect">
            <a:avLst/>
          </a:prstGeom>
        </p:spPr>
      </p:pic>
      <p:sp>
        <p:nvSpPr>
          <p:cNvPr id="5" name="TextBox 4">
            <a:extLst>
              <a:ext uri="{FF2B5EF4-FFF2-40B4-BE49-F238E27FC236}">
                <a16:creationId xmlns:a16="http://schemas.microsoft.com/office/drawing/2014/main" id="{9C0C61AF-2579-AF5C-814E-4F113BC57513}"/>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Part 3: Identifying Supports for You and your Grandchild, Part 4: Caring for Yourself , and the</a:t>
            </a:r>
            <a:r>
              <a:rPr lang="en-US" sz="2000" b="1" i="1" u="sng">
                <a:solidFill>
                  <a:prstClr val="black"/>
                </a:solidFill>
                <a:ea typeface="Calibri"/>
                <a:cs typeface="Calibri"/>
              </a:rPr>
              <a:t> Wrap </a:t>
            </a:r>
            <a:r>
              <a:rPr lang="en-US" sz="2000" b="1" i="1" u="sng">
                <a:ea typeface="Calibri"/>
                <a:cs typeface="Calibri"/>
              </a:rPr>
              <a:t>Up</a:t>
            </a:r>
            <a:endParaRPr lang="en-US" sz="2000" b="1" i="1" u="sng">
              <a:solidFill>
                <a:prstClr val="black"/>
              </a:solidFill>
              <a:ea typeface="Calibri"/>
              <a:cs typeface="Calibri"/>
            </a:endParaRPr>
          </a:p>
        </p:txBody>
      </p:sp>
      <p:sp>
        <p:nvSpPr>
          <p:cNvPr id="8" name="Freeform 6">
            <a:extLst>
              <a:ext uri="{FF2B5EF4-FFF2-40B4-BE49-F238E27FC236}">
                <a16:creationId xmlns:a16="http://schemas.microsoft.com/office/drawing/2014/main" id="{2115DB23-8334-3505-6154-3E3EC4D2B259}"/>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B13BD242-7E25-A00A-C922-D6D32C1C4505}"/>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9CC77D11-1B75-982B-FF9F-E4A70DCD2F54}"/>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786F760C-9413-C314-8DA8-260FBAE7D773}"/>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DDA11EA-08BE-DCC3-0BA5-1A55E8598F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23962" y="4057695"/>
            <a:ext cx="4212698" cy="469909"/>
          </a:xfrm>
          <a:prstGeom prst="rect">
            <a:avLst/>
          </a:prstGeom>
        </p:spPr>
      </p:pic>
      <p:sp>
        <p:nvSpPr>
          <p:cNvPr id="6" name="Freeform 6">
            <a:extLst>
              <a:ext uri="{FF2B5EF4-FFF2-40B4-BE49-F238E27FC236}">
                <a16:creationId xmlns:a16="http://schemas.microsoft.com/office/drawing/2014/main" id="{C912BFC5-6BC5-6C88-4988-3E9CFD7AE4B5}"/>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DB805AB6-68C5-43AA-181D-F6127218E800}"/>
              </a:ext>
            </a:extLst>
          </p:cNvPr>
          <p:cNvPicPr>
            <a:picLocks noChangeAspect="1"/>
          </p:cNvPicPr>
          <p:nvPr/>
        </p:nvPicPr>
        <p:blipFill>
          <a:blip r:embed="rId8">
            <a:extLst>
              <a:ext uri="{28A0092B-C50C-407E-A947-70E740481C1C}">
                <a14:useLocalDpi xmlns:a14="http://schemas.microsoft.com/office/drawing/2010/main" val="0"/>
              </a:ext>
            </a:extLst>
          </a:blip>
          <a:srcRect l="-341" t="335" r="9721" b="-335"/>
          <a:stretch/>
        </p:blipFill>
        <p:spPr>
          <a:xfrm>
            <a:off x="6455750" y="2612973"/>
            <a:ext cx="2799405"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1F226BFA-C1F6-C22E-8888-8645CA88D8A8}"/>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17BC9F1-3B0F-39AA-77CF-DD6E794FE76F}"/>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57799E8F-DC13-F741-AA89-35ECBE84550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361574" y="4688935"/>
            <a:ext cx="2232495" cy="396505"/>
          </a:xfrm>
          <a:prstGeom prst="rect">
            <a:avLst/>
          </a:prstGeom>
        </p:spPr>
      </p:pic>
      <p:sp>
        <p:nvSpPr>
          <p:cNvPr id="21" name="Freeform 6">
            <a:extLst>
              <a:ext uri="{FF2B5EF4-FFF2-40B4-BE49-F238E27FC236}">
                <a16:creationId xmlns:a16="http://schemas.microsoft.com/office/drawing/2014/main" id="{DED6007B-1CC0-1854-89E2-21E099DD8406}"/>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D284072C-753D-F8EC-7C86-9C0D71F8D5EB}"/>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1A883C6F-969B-3E06-9FAA-C23B6292B509}"/>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9DCCBA-3678-320A-A6E3-850B15B744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70" y="5191483"/>
            <a:ext cx="959477" cy="378509"/>
          </a:xfrm>
          <a:prstGeom prst="rect">
            <a:avLst/>
          </a:prstGeom>
        </p:spPr>
      </p:pic>
    </p:spTree>
    <p:extLst>
      <p:ext uri="{BB962C8B-B14F-4D97-AF65-F5344CB8AC3E}">
        <p14:creationId xmlns:p14="http://schemas.microsoft.com/office/powerpoint/2010/main" val="3553184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descr="A black background with green text&#10;&#10;Description automatically generated">
            <a:extLst>
              <a:ext uri="{FF2B5EF4-FFF2-40B4-BE49-F238E27FC236}">
                <a16:creationId xmlns:a16="http://schemas.microsoft.com/office/drawing/2014/main" id="{639A9BD2-6E4D-CD08-A995-AEBD393B8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86627"/>
            <a:ext cx="7391400" cy="1141946"/>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Please sign in and find a seat. </a:t>
            </a:r>
          </a:p>
          <a:p>
            <a:pPr algn="ctr" defTabSz="914429">
              <a:lnSpc>
                <a:spcPts val="3345"/>
              </a:lnSpc>
              <a:spcBef>
                <a:spcPct val="0"/>
              </a:spcBef>
            </a:pPr>
            <a:r>
              <a:rPr lang="en-US" sz="2389" b="1">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a:solidFill>
                  <a:srgbClr val="000000"/>
                </a:solidFill>
                <a:latin typeface="Calibri"/>
                <a:ea typeface="Calibri"/>
                <a:cs typeface="Calibri"/>
              </a:rPr>
              <a:t>We will begin soon.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7086600" y="2438400"/>
            <a:ext cx="2440968" cy="4185885"/>
          </a:xfrm>
          <a:prstGeom prst="roundRect">
            <a:avLst/>
          </a:prstGeom>
          <a:blipFill>
            <a:blip r:embed="rId9"/>
            <a:stretch>
              <a:fillRect t="-303"/>
            </a:stretch>
          </a:blipFill>
          <a:ln w="95250" cap="sq">
            <a:solidFill>
              <a:srgbClr val="669C49"/>
            </a:solidFill>
            <a:prstDash val="solid"/>
            <a:miter/>
          </a:ln>
          <a:scene3d>
            <a:camera prst="orthographicFront"/>
            <a:lightRig rig="threePt" dir="t"/>
          </a:scene3d>
          <a:sp3d>
            <a:bevelT w="165100" prst="coolSlant"/>
          </a:sp3d>
        </p:spPr>
        <p:txBody>
          <a:bodyPr/>
          <a:lstStyle/>
          <a:p>
            <a:endParaRPr lang="en-US">
              <a:ln>
                <a:solidFill>
                  <a:srgbClr val="92D050"/>
                </a:solidFill>
              </a:ln>
            </a:endParaRPr>
          </a:p>
        </p:txBody>
      </p:sp>
      <p:sp>
        <p:nvSpPr>
          <p:cNvPr id="9" name="Freeform 9"/>
          <p:cNvSpPr/>
          <p:nvPr/>
        </p:nvSpPr>
        <p:spPr>
          <a:xfrm flipH="1">
            <a:off x="6781800" y="4052450"/>
            <a:ext cx="457200" cy="967177"/>
          </a:xfrm>
          <a:custGeom>
            <a:avLst/>
            <a:gdLst/>
            <a:ahLst/>
            <a:cxnLst/>
            <a:rect l="l" t="t" r="r" b="b"/>
            <a:pathLst>
              <a:path w="389146" h="894589">
                <a:moveTo>
                  <a:pt x="389146" y="0"/>
                </a:moveTo>
                <a:lnTo>
                  <a:pt x="0" y="0"/>
                </a:lnTo>
                <a:lnTo>
                  <a:pt x="0" y="894589"/>
                </a:lnTo>
                <a:lnTo>
                  <a:pt x="389146" y="894589"/>
                </a:lnTo>
                <a:lnTo>
                  <a:pt x="38914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839299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4826893" y="2125505"/>
            <a:ext cx="4604865" cy="3463384"/>
          </a:xfrm>
          <a:prstGeom prst="rect">
            <a:avLst/>
          </a:prstGeom>
        </p:spPr>
        <p:txBody>
          <a:bodyPr lIns="0" tIns="0" rIns="0" bIns="0" rtlCol="0" anchor="t">
            <a:spAutoFit/>
          </a:bodyPr>
          <a:lstStyle/>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What activity do you love to do that helps you unwind after a busy day of caregiving?</a:t>
            </a:r>
          </a:p>
          <a:p>
            <a:pPr marL="457200" marR="0" lvl="0" indent="-4572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0000"/>
              </a:solidFill>
              <a:effectLst/>
              <a:uLnTx/>
              <a:uFillTx/>
              <a:latin typeface="Calibri"/>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 you could give one piece of advice to a new grandparent caregiver, what would it be?</a:t>
            </a:r>
            <a:endParaRPr kumimoji="0" lang="en-US" sz="2400" b="1" i="0" u="none" strike="noStrike" kern="1200" cap="none" spc="0" normalizeH="0" baseline="0" noProof="0">
              <a:ln>
                <a:noFill/>
              </a:ln>
              <a:solidFill>
                <a:srgbClr val="000000"/>
              </a:solidFill>
              <a:effectLst/>
              <a:uLnTx/>
              <a:uFillTx/>
              <a:latin typeface="Calibri"/>
              <a:ea typeface="Calibri (MS) Bold"/>
              <a:cs typeface="Calibri (MS) Bold"/>
              <a:sym typeface="Calibri (MS) Bold"/>
            </a:endParaRP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2265663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B6757"/>
        </a:solidFill>
        <a:effectLst/>
      </p:bgPr>
    </p:bg>
    <p:spTree>
      <p:nvGrpSpPr>
        <p:cNvPr id="1" name="">
          <a:extLst>
            <a:ext uri="{FF2B5EF4-FFF2-40B4-BE49-F238E27FC236}">
              <a16:creationId xmlns:a16="http://schemas.microsoft.com/office/drawing/2014/main" id="{22D0F1BE-EFF6-0E5A-B242-A93B899A7D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B9944D-A6FE-68A0-1D2E-4D618A6268FA}"/>
              </a:ext>
            </a:extLst>
          </p:cNvPr>
          <p:cNvSpPr/>
          <p:nvPr/>
        </p:nvSpPr>
        <p:spPr>
          <a:xfrm>
            <a:off x="78368" y="1692314"/>
            <a:ext cx="4360128" cy="5603836"/>
          </a:xfrm>
          <a:custGeom>
            <a:avLst/>
            <a:gdLst/>
            <a:ahLst/>
            <a:cxnLst/>
            <a:rect l="l" t="t" r="r" b="b"/>
            <a:pathLst>
              <a:path w="4360128" h="5603836">
                <a:moveTo>
                  <a:pt x="0" y="0"/>
                </a:moveTo>
                <a:lnTo>
                  <a:pt x="4360128" y="0"/>
                </a:lnTo>
                <a:lnTo>
                  <a:pt x="4360128" y="5603836"/>
                </a:lnTo>
                <a:lnTo>
                  <a:pt x="0" y="5603836"/>
                </a:lnTo>
                <a:lnTo>
                  <a:pt x="0" y="0"/>
                </a:lnTo>
                <a:close/>
              </a:path>
            </a:pathLst>
          </a:custGeom>
          <a:blipFill>
            <a:blip r:embed="rId3"/>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8075674-D4C6-3F3C-943F-74E1BBE8A15F}"/>
              </a:ext>
            </a:extLst>
          </p:cNvPr>
          <p:cNvSpPr/>
          <p:nvPr/>
        </p:nvSpPr>
        <p:spPr>
          <a:xfrm flipH="1">
            <a:off x="3213200" y="3638550"/>
            <a:ext cx="2450592" cy="3657600"/>
          </a:xfrm>
          <a:custGeom>
            <a:avLst/>
            <a:gdLst/>
            <a:ahLst/>
            <a:cxnLst/>
            <a:rect l="l" t="t" r="r" b="b"/>
            <a:pathLst>
              <a:path w="2450592" h="3657600">
                <a:moveTo>
                  <a:pt x="2450592" y="0"/>
                </a:moveTo>
                <a:lnTo>
                  <a:pt x="0" y="0"/>
                </a:lnTo>
                <a:lnTo>
                  <a:pt x="0" y="3657600"/>
                </a:lnTo>
                <a:lnTo>
                  <a:pt x="2450592" y="3657600"/>
                </a:lnTo>
                <a:lnTo>
                  <a:pt x="2450592"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05FD32DC-E7ED-99A1-D2A8-1E4A7A07878B}"/>
              </a:ext>
            </a:extLst>
          </p:cNvPr>
          <p:cNvGrpSpPr/>
          <p:nvPr/>
        </p:nvGrpSpPr>
        <p:grpSpPr>
          <a:xfrm>
            <a:off x="814148" y="14803"/>
            <a:ext cx="2399052" cy="1433433"/>
            <a:chOff x="0" y="0"/>
            <a:chExt cx="3198735" cy="1911244"/>
          </a:xfrm>
        </p:grpSpPr>
        <p:sp>
          <p:nvSpPr>
            <p:cNvPr id="5" name="Freeform 5">
              <a:extLst>
                <a:ext uri="{FF2B5EF4-FFF2-40B4-BE49-F238E27FC236}">
                  <a16:creationId xmlns:a16="http://schemas.microsoft.com/office/drawing/2014/main" id="{ED8E01E5-8004-CE6C-F280-BEFAF9D4936F}"/>
                </a:ext>
              </a:extLst>
            </p:cNvPr>
            <p:cNvSpPr/>
            <p:nvPr/>
          </p:nvSpPr>
          <p:spPr>
            <a:xfrm>
              <a:off x="0" y="0"/>
              <a:ext cx="3198735" cy="1911244"/>
            </a:xfrm>
            <a:custGeom>
              <a:avLst/>
              <a:gdLst/>
              <a:ahLst/>
              <a:cxnLst/>
              <a:rect l="l" t="t" r="r" b="b"/>
              <a:pathLst>
                <a:path w="3198735" h="1911244">
                  <a:moveTo>
                    <a:pt x="0" y="0"/>
                  </a:moveTo>
                  <a:lnTo>
                    <a:pt x="3198735" y="0"/>
                  </a:lnTo>
                  <a:lnTo>
                    <a:pt x="3198735" y="1911244"/>
                  </a:lnTo>
                  <a:lnTo>
                    <a:pt x="0" y="1911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4892AB-A8EF-D0A0-DF25-81576915400A}"/>
                </a:ext>
              </a:extLst>
            </p:cNvPr>
            <p:cNvSpPr txBox="1"/>
            <p:nvPr/>
          </p:nvSpPr>
          <p:spPr>
            <a:xfrm>
              <a:off x="55474" y="398984"/>
              <a:ext cx="3011678" cy="1027551"/>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Negotiating Systems of Care</a:t>
              </a:r>
            </a:p>
          </p:txBody>
        </p:sp>
      </p:grpSp>
      <p:sp>
        <p:nvSpPr>
          <p:cNvPr id="7" name="Freeform 7">
            <a:extLst>
              <a:ext uri="{FF2B5EF4-FFF2-40B4-BE49-F238E27FC236}">
                <a16:creationId xmlns:a16="http://schemas.microsoft.com/office/drawing/2014/main" id="{D096B210-B01F-D1FE-53D0-EB338DEF7CD4}"/>
              </a:ext>
            </a:extLst>
          </p:cNvPr>
          <p:cNvSpPr/>
          <p:nvPr/>
        </p:nvSpPr>
        <p:spPr>
          <a:xfrm rot="5400000">
            <a:off x="5585994" y="1754708"/>
            <a:ext cx="4234281" cy="3487989"/>
          </a:xfrm>
          <a:custGeom>
            <a:avLst/>
            <a:gdLst/>
            <a:ahLst/>
            <a:cxnLst/>
            <a:rect l="l" t="t" r="r" b="b"/>
            <a:pathLst>
              <a:path w="4234281" h="3487989">
                <a:moveTo>
                  <a:pt x="0" y="0"/>
                </a:moveTo>
                <a:lnTo>
                  <a:pt x="4234281" y="0"/>
                </a:lnTo>
                <a:lnTo>
                  <a:pt x="4234281" y="3487989"/>
                </a:lnTo>
                <a:lnTo>
                  <a:pt x="0" y="3487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808EA0FC-5F35-399E-8F8E-58DB2759A363}"/>
              </a:ext>
            </a:extLst>
          </p:cNvPr>
          <p:cNvSpPr/>
          <p:nvPr/>
        </p:nvSpPr>
        <p:spPr>
          <a:xfrm rot="5400000">
            <a:off x="6499421" y="61262"/>
            <a:ext cx="2407426" cy="3487989"/>
          </a:xfrm>
          <a:custGeom>
            <a:avLst/>
            <a:gdLst/>
            <a:ahLst/>
            <a:cxnLst/>
            <a:rect l="l" t="t" r="r" b="b"/>
            <a:pathLst>
              <a:path w="2407426" h="3487989">
                <a:moveTo>
                  <a:pt x="0" y="0"/>
                </a:moveTo>
                <a:lnTo>
                  <a:pt x="2407426" y="0"/>
                </a:lnTo>
                <a:lnTo>
                  <a:pt x="2407426" y="3487989"/>
                </a:lnTo>
                <a:lnTo>
                  <a:pt x="0" y="3487989"/>
                </a:lnTo>
                <a:lnTo>
                  <a:pt x="0" y="0"/>
                </a:lnTo>
                <a:close/>
              </a:path>
            </a:pathLst>
          </a:custGeom>
          <a:blipFill>
            <a:blip r:embed="rId9">
              <a:extLst>
                <a:ext uri="{96DAC541-7B7A-43D3-8B79-37D633B846F1}">
                  <asvg:svgBlip xmlns:asvg="http://schemas.microsoft.com/office/drawing/2016/SVG/main" r:embed="rId10"/>
                </a:ext>
              </a:extLst>
            </a:blip>
            <a:stretch>
              <a:fillRect r="-758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6B834B4-2470-E341-7077-6BEAC31BBE38}"/>
              </a:ext>
            </a:extLst>
          </p:cNvPr>
          <p:cNvSpPr/>
          <p:nvPr/>
        </p:nvSpPr>
        <p:spPr>
          <a:xfrm rot="3070700">
            <a:off x="4369005" y="1770694"/>
            <a:ext cx="1965844" cy="1918336"/>
          </a:xfrm>
          <a:custGeom>
            <a:avLst/>
            <a:gdLst/>
            <a:ahLst/>
            <a:cxnLst/>
            <a:rect l="l" t="t" r="r" b="b"/>
            <a:pathLst>
              <a:path w="1965844" h="1918336">
                <a:moveTo>
                  <a:pt x="0" y="0"/>
                </a:moveTo>
                <a:lnTo>
                  <a:pt x="1965845" y="0"/>
                </a:lnTo>
                <a:lnTo>
                  <a:pt x="1965845" y="1918336"/>
                </a:lnTo>
                <a:lnTo>
                  <a:pt x="0" y="19183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9FB3D21-4B72-130D-666C-59637D9A4326}"/>
              </a:ext>
            </a:extLst>
          </p:cNvPr>
          <p:cNvSpPr txBox="1"/>
          <p:nvPr/>
        </p:nvSpPr>
        <p:spPr>
          <a:xfrm>
            <a:off x="6384549" y="955590"/>
            <a:ext cx="2646801" cy="4116954"/>
          </a:xfrm>
          <a:prstGeom prst="rect">
            <a:avLst/>
          </a:prstGeom>
        </p:spPr>
        <p:txBody>
          <a:bodyPr lIns="0" tIns="0" rIns="0" bIns="0" rtlCol="0" anchor="t">
            <a:spAutoFit/>
          </a:bodyPr>
          <a:lstStyle/>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areas where it’s difficult for you to get the help or services you or your grandchild need?</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can you use the four steps (determine needs, find sources, set goals, evaluate) to move closer to securing those services or assistance?</a:t>
            </a:r>
          </a:p>
        </p:txBody>
      </p:sp>
    </p:spTree>
    <p:extLst>
      <p:ext uri="{BB962C8B-B14F-4D97-AF65-F5344CB8AC3E}">
        <p14:creationId xmlns:p14="http://schemas.microsoft.com/office/powerpoint/2010/main" val="3096655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EFD5"/>
        </a:solidFill>
        <a:effectLst/>
      </p:bgPr>
    </p:bg>
    <p:spTree>
      <p:nvGrpSpPr>
        <p:cNvPr id="1" name="">
          <a:extLst>
            <a:ext uri="{FF2B5EF4-FFF2-40B4-BE49-F238E27FC236}">
              <a16:creationId xmlns:a16="http://schemas.microsoft.com/office/drawing/2014/main" id="{AC6CA3B0-4634-C9D0-C02B-2D437AF152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711E05-B83D-B847-6C34-A3A5C187102D}"/>
              </a:ext>
            </a:extLst>
          </p:cNvPr>
          <p:cNvSpPr/>
          <p:nvPr/>
        </p:nvSpPr>
        <p:spPr>
          <a:xfrm>
            <a:off x="5875735" y="14803"/>
            <a:ext cx="3859670" cy="4855900"/>
          </a:xfrm>
          <a:custGeom>
            <a:avLst/>
            <a:gdLst/>
            <a:ahLst/>
            <a:cxnLst/>
            <a:rect l="l" t="t" r="r" b="b"/>
            <a:pathLst>
              <a:path w="3859670" h="4855900">
                <a:moveTo>
                  <a:pt x="0" y="0"/>
                </a:moveTo>
                <a:lnTo>
                  <a:pt x="3859671" y="0"/>
                </a:lnTo>
                <a:lnTo>
                  <a:pt x="3859671" y="4855901"/>
                </a:lnTo>
                <a:lnTo>
                  <a:pt x="0" y="4855901"/>
                </a:lnTo>
                <a:lnTo>
                  <a:pt x="0" y="0"/>
                </a:lnTo>
                <a:close/>
              </a:path>
            </a:pathLst>
          </a:custGeom>
          <a:blipFill>
            <a:blip r:embed="rId3"/>
            <a:stretch>
              <a:fillRect t="-1013" b="-1013"/>
            </a:stretch>
          </a:blipFill>
          <a:ln w="38100" cap="sq">
            <a:solidFill>
              <a:srgbClr val="B4492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3DDA18D-D5A7-9B7E-2D0C-ADABDD50BB92}"/>
              </a:ext>
            </a:extLst>
          </p:cNvPr>
          <p:cNvSpPr/>
          <p:nvPr/>
        </p:nvSpPr>
        <p:spPr>
          <a:xfrm>
            <a:off x="3589697" y="556134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FB26059-33F4-EBD8-D231-2841F104B90A}"/>
              </a:ext>
            </a:extLst>
          </p:cNvPr>
          <p:cNvSpPr/>
          <p:nvPr/>
        </p:nvSpPr>
        <p:spPr>
          <a:xfrm>
            <a:off x="13022" y="2240063"/>
            <a:ext cx="3929347" cy="5075137"/>
          </a:xfrm>
          <a:custGeom>
            <a:avLst/>
            <a:gdLst/>
            <a:ahLst/>
            <a:cxnLst/>
            <a:rect l="l" t="t" r="r" b="b"/>
            <a:pathLst>
              <a:path w="3929347" h="5075137">
                <a:moveTo>
                  <a:pt x="0" y="0"/>
                </a:moveTo>
                <a:lnTo>
                  <a:pt x="3929347" y="0"/>
                </a:lnTo>
                <a:lnTo>
                  <a:pt x="3929347" y="5075137"/>
                </a:lnTo>
                <a:lnTo>
                  <a:pt x="0" y="5075137"/>
                </a:lnTo>
                <a:lnTo>
                  <a:pt x="0" y="0"/>
                </a:lnTo>
                <a:close/>
              </a:path>
            </a:pathLst>
          </a:custGeom>
          <a:blipFill>
            <a:blip r:embed="rId6"/>
            <a:stretch>
              <a:fillRect/>
            </a:stretch>
          </a:blipFill>
          <a:ln w="38100" cap="sq">
            <a:solidFill>
              <a:srgbClr val="CC8C2C"/>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A01D283-21C7-3FCF-9AE6-7F3D954EF56C}"/>
              </a:ext>
            </a:extLst>
          </p:cNvPr>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6C4E431-188C-7DBD-5064-1234292331C4}"/>
              </a:ext>
            </a:extLst>
          </p:cNvPr>
          <p:cNvSpPr txBox="1"/>
          <p:nvPr/>
        </p:nvSpPr>
        <p:spPr>
          <a:xfrm>
            <a:off x="773125" y="292610"/>
            <a:ext cx="2258759"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Caring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 Yourself </a:t>
            </a:r>
          </a:p>
        </p:txBody>
      </p:sp>
      <p:sp>
        <p:nvSpPr>
          <p:cNvPr id="7" name="Freeform 7">
            <a:extLst>
              <a:ext uri="{FF2B5EF4-FFF2-40B4-BE49-F238E27FC236}">
                <a16:creationId xmlns:a16="http://schemas.microsoft.com/office/drawing/2014/main" id="{24600A42-6FCA-7FD9-2CFB-1BB99ED23917}"/>
              </a:ext>
            </a:extLst>
          </p:cNvPr>
          <p:cNvSpPr/>
          <p:nvPr/>
        </p:nvSpPr>
        <p:spPr>
          <a:xfrm>
            <a:off x="6000849" y="556134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51493B3-1768-01BF-8EB7-370C3D8608F2}"/>
              </a:ext>
            </a:extLst>
          </p:cNvPr>
          <p:cNvSpPr/>
          <p:nvPr/>
        </p:nvSpPr>
        <p:spPr>
          <a:xfrm>
            <a:off x="6000849" y="4981857"/>
            <a:ext cx="4035962" cy="1841407"/>
          </a:xfrm>
          <a:custGeom>
            <a:avLst/>
            <a:gdLst/>
            <a:ahLst/>
            <a:cxnLst/>
            <a:rect l="l" t="t" r="r" b="b"/>
            <a:pathLst>
              <a:path w="4035962" h="1841407">
                <a:moveTo>
                  <a:pt x="0" y="0"/>
                </a:moveTo>
                <a:lnTo>
                  <a:pt x="4035962" y="0"/>
                </a:lnTo>
                <a:lnTo>
                  <a:pt x="4035962"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A265AD45-8759-3276-CEEB-475600638B78}"/>
              </a:ext>
            </a:extLst>
          </p:cNvPr>
          <p:cNvSpPr/>
          <p:nvPr/>
        </p:nvSpPr>
        <p:spPr>
          <a:xfrm>
            <a:off x="3942369" y="3657600"/>
            <a:ext cx="3210849" cy="1481004"/>
          </a:xfrm>
          <a:custGeom>
            <a:avLst/>
            <a:gdLst/>
            <a:ahLst/>
            <a:cxnLst/>
            <a:rect l="l" t="t" r="r" b="b"/>
            <a:pathLst>
              <a:path w="3210849" h="1481004">
                <a:moveTo>
                  <a:pt x="0" y="0"/>
                </a:moveTo>
                <a:lnTo>
                  <a:pt x="3210850" y="0"/>
                </a:lnTo>
                <a:lnTo>
                  <a:pt x="3210850" y="1481004"/>
                </a:lnTo>
                <a:lnTo>
                  <a:pt x="0" y="148100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37880859-0274-BD56-E667-E8DA6E7249C8}"/>
              </a:ext>
            </a:extLst>
          </p:cNvPr>
          <p:cNvSpPr/>
          <p:nvPr/>
        </p:nvSpPr>
        <p:spPr>
          <a:xfrm flipH="1">
            <a:off x="3116109" y="1448237"/>
            <a:ext cx="5462102" cy="3639125"/>
          </a:xfrm>
          <a:custGeom>
            <a:avLst/>
            <a:gdLst/>
            <a:ahLst/>
            <a:cxnLst/>
            <a:rect l="l" t="t" r="r" b="b"/>
            <a:pathLst>
              <a:path w="5462102" h="3639125">
                <a:moveTo>
                  <a:pt x="5462102" y="0"/>
                </a:moveTo>
                <a:lnTo>
                  <a:pt x="0" y="0"/>
                </a:lnTo>
                <a:lnTo>
                  <a:pt x="0" y="3639125"/>
                </a:lnTo>
                <a:lnTo>
                  <a:pt x="5462102" y="3639125"/>
                </a:lnTo>
                <a:lnTo>
                  <a:pt x="546210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4A99C8C-AB93-DFC8-0327-22CD8CCDCA1F}"/>
              </a:ext>
            </a:extLst>
          </p:cNvPr>
          <p:cNvSpPr/>
          <p:nvPr/>
        </p:nvSpPr>
        <p:spPr>
          <a:xfrm>
            <a:off x="6542751" y="3657600"/>
            <a:ext cx="3210849" cy="1481004"/>
          </a:xfrm>
          <a:custGeom>
            <a:avLst/>
            <a:gdLst/>
            <a:ahLst/>
            <a:cxnLst/>
            <a:rect l="l" t="t" r="r" b="b"/>
            <a:pathLst>
              <a:path w="3210849" h="1481004">
                <a:moveTo>
                  <a:pt x="0" y="0"/>
                </a:moveTo>
                <a:lnTo>
                  <a:pt x="3210849" y="0"/>
                </a:lnTo>
                <a:lnTo>
                  <a:pt x="3210849" y="1481004"/>
                </a:lnTo>
                <a:lnTo>
                  <a:pt x="0" y="148100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41E90308-0F55-AB5F-60CE-DCCD6E38C5A7}"/>
              </a:ext>
            </a:extLst>
          </p:cNvPr>
          <p:cNvSpPr/>
          <p:nvPr/>
        </p:nvSpPr>
        <p:spPr>
          <a:xfrm>
            <a:off x="3461126" y="4981857"/>
            <a:ext cx="4035962" cy="1841407"/>
          </a:xfrm>
          <a:custGeom>
            <a:avLst/>
            <a:gdLst/>
            <a:ahLst/>
            <a:cxnLst/>
            <a:rect l="l" t="t" r="r" b="b"/>
            <a:pathLst>
              <a:path w="4035962" h="1841407">
                <a:moveTo>
                  <a:pt x="0" y="0"/>
                </a:moveTo>
                <a:lnTo>
                  <a:pt x="4035961" y="0"/>
                </a:lnTo>
                <a:lnTo>
                  <a:pt x="4035961" y="1841407"/>
                </a:lnTo>
                <a:lnTo>
                  <a:pt x="0" y="184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C0637929-0A50-4407-9185-C96D6F8ADDA4}"/>
              </a:ext>
            </a:extLst>
          </p:cNvPr>
          <p:cNvSpPr txBox="1"/>
          <p:nvPr/>
        </p:nvSpPr>
        <p:spPr>
          <a:xfrm>
            <a:off x="3942369" y="5133694"/>
            <a:ext cx="5668867" cy="1916430"/>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you taking care of your own needs and well-being? Why or why not?</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steps can you take—such as keeping medical appointments, asking for support, exercising, or socializing—to better meet your current needs?</a:t>
            </a:r>
          </a:p>
        </p:txBody>
      </p:sp>
    </p:spTree>
    <p:extLst>
      <p:ext uri="{BB962C8B-B14F-4D97-AF65-F5344CB8AC3E}">
        <p14:creationId xmlns:p14="http://schemas.microsoft.com/office/powerpoint/2010/main" val="77583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5EFD5"/>
        </a:solidFill>
        <a:effectLst/>
      </p:bgPr>
    </p:bg>
    <p:spTree>
      <p:nvGrpSpPr>
        <p:cNvPr id="1" name="">
          <a:extLst>
            <a:ext uri="{FF2B5EF4-FFF2-40B4-BE49-F238E27FC236}">
              <a16:creationId xmlns:a16="http://schemas.microsoft.com/office/drawing/2014/main" id="{D0428A87-C372-1880-18BE-41EBC7A30D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AB0314-653B-E37F-0113-6060B173264B}"/>
              </a:ext>
            </a:extLst>
          </p:cNvPr>
          <p:cNvSpPr/>
          <p:nvPr/>
        </p:nvSpPr>
        <p:spPr>
          <a:xfrm>
            <a:off x="0" y="0"/>
            <a:ext cx="9684562" cy="7315200"/>
          </a:xfrm>
          <a:custGeom>
            <a:avLst/>
            <a:gdLst/>
            <a:ahLst/>
            <a:cxnLst/>
            <a:rect l="l" t="t" r="r" b="b"/>
            <a:pathLst>
              <a:path w="9684562" h="7315200">
                <a:moveTo>
                  <a:pt x="0" y="0"/>
                </a:moveTo>
                <a:lnTo>
                  <a:pt x="9684562" y="0"/>
                </a:lnTo>
                <a:lnTo>
                  <a:pt x="9684562" y="7315200"/>
                </a:lnTo>
                <a:lnTo>
                  <a:pt x="0" y="7315200"/>
                </a:lnTo>
                <a:lnTo>
                  <a:pt x="0" y="0"/>
                </a:lnTo>
                <a:close/>
              </a:path>
            </a:pathLst>
          </a:custGeom>
          <a:blipFill>
            <a:blip r:embed="rId3"/>
            <a:stretch>
              <a:fillRect l="-6665" r="-66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DE8726D-8D76-D2B1-BE60-545374C1997B}"/>
              </a:ext>
            </a:extLst>
          </p:cNvPr>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2D78056-CE65-0FD3-6F86-06471046929A}"/>
              </a:ext>
            </a:extLst>
          </p:cNvPr>
          <p:cNvSpPr/>
          <p:nvPr/>
        </p:nvSpPr>
        <p:spPr>
          <a:xfrm>
            <a:off x="5823693" y="-109278"/>
            <a:ext cx="4461866" cy="5388271"/>
          </a:xfrm>
          <a:custGeom>
            <a:avLst/>
            <a:gdLst/>
            <a:ahLst/>
            <a:cxnLst/>
            <a:rect l="l" t="t" r="r" b="b"/>
            <a:pathLst>
              <a:path w="4461866" h="5388271">
                <a:moveTo>
                  <a:pt x="0" y="0"/>
                </a:moveTo>
                <a:lnTo>
                  <a:pt x="4461867" y="0"/>
                </a:lnTo>
                <a:lnTo>
                  <a:pt x="4461867" y="5388271"/>
                </a:lnTo>
                <a:lnTo>
                  <a:pt x="0" y="53882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1534A092-7494-2F73-1EA2-5B723A67EF75}"/>
              </a:ext>
            </a:extLst>
          </p:cNvPr>
          <p:cNvSpPr txBox="1"/>
          <p:nvPr/>
        </p:nvSpPr>
        <p:spPr>
          <a:xfrm>
            <a:off x="773125" y="46330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Grief and Loss</a:t>
            </a:r>
          </a:p>
        </p:txBody>
      </p:sp>
      <p:sp>
        <p:nvSpPr>
          <p:cNvPr id="6" name="TextBox 6">
            <a:extLst>
              <a:ext uri="{FF2B5EF4-FFF2-40B4-BE49-F238E27FC236}">
                <a16:creationId xmlns:a16="http://schemas.microsoft.com/office/drawing/2014/main" id="{4FE4EA1B-12E6-2C32-E2C3-74E1434B135D}"/>
              </a:ext>
            </a:extLst>
          </p:cNvPr>
          <p:cNvSpPr txBox="1"/>
          <p:nvPr/>
        </p:nvSpPr>
        <p:spPr>
          <a:xfrm>
            <a:off x="6131696" y="831990"/>
            <a:ext cx="3091596" cy="3467634"/>
          </a:xfrm>
          <a:prstGeom prst="rect">
            <a:avLst/>
          </a:prstGeom>
        </p:spPr>
        <p:txBody>
          <a:bodyPr lIns="0" tIns="0" rIns="0" bIns="0" rtlCol="0" anchor="t">
            <a:spAutoFit/>
          </a:bodyPr>
          <a:lstStyle/>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anyone like to share their experiences with grief and loss?</a:t>
            </a:r>
          </a:p>
          <a:p>
            <a:pPr marL="0" marR="0" lvl="0" indent="0" algn="l" defTabSz="914400" rtl="0" eaLnBrk="1" fontAlgn="auto" latinLnBrk="0" hangingPunct="1">
              <a:lnSpc>
                <a:spcPts val="2117"/>
              </a:lnSpc>
              <a:spcBef>
                <a:spcPts val="0"/>
              </a:spcBef>
              <a:spcAft>
                <a:spcPts val="0"/>
              </a:spcAft>
              <a:buClrTx/>
              <a:buSzTx/>
              <a:buFontTx/>
              <a:buNone/>
              <a:tabLst/>
              <a:defRPr/>
            </a:pPr>
            <a:endPar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kinds of losses have you faced, and do they relate to the past, the future, or both?</a:t>
            </a:r>
          </a:p>
          <a:p>
            <a:pPr marL="0" marR="0" lvl="0" indent="0" algn="l" defTabSz="914400" rtl="0" eaLnBrk="1" fontAlgn="auto" latinLnBrk="0" hangingPunct="1">
              <a:lnSpc>
                <a:spcPts val="2117"/>
              </a:lnSpc>
              <a:spcBef>
                <a:spcPts val="0"/>
              </a:spcBef>
              <a:spcAft>
                <a:spcPts val="0"/>
              </a:spcAft>
              <a:buClrTx/>
              <a:buSzTx/>
              <a:buFontTx/>
              <a:buNone/>
              <a:tabLst/>
              <a:defRPr/>
            </a:pPr>
            <a:endPar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74807" marR="0" lvl="1" indent="-187404" algn="l" defTabSz="914400" rtl="0" eaLnBrk="1" fontAlgn="auto" latinLnBrk="0" hangingPunct="1">
              <a:lnSpc>
                <a:spcPts val="2117"/>
              </a:lnSpc>
              <a:spcBef>
                <a:spcPts val="0"/>
              </a:spcBef>
              <a:spcAft>
                <a:spcPts val="0"/>
              </a:spcAft>
              <a:buClrTx/>
              <a:buSzTx/>
              <a:buFont typeface="Arial"/>
              <a:buChar char="•"/>
              <a:tabLst/>
              <a:defRPr/>
            </a:pPr>
            <a:r>
              <a:rPr kumimoji="0" lang="en-US" sz="17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Can you identify any positive growth or understanding you’ve gained through experiencing grief and loss?</a:t>
            </a:r>
          </a:p>
        </p:txBody>
      </p:sp>
    </p:spTree>
    <p:extLst>
      <p:ext uri="{BB962C8B-B14F-4D97-AF65-F5344CB8AC3E}">
        <p14:creationId xmlns:p14="http://schemas.microsoft.com/office/powerpoint/2010/main" val="4104210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a:extLst>
            <a:ext uri="{FF2B5EF4-FFF2-40B4-BE49-F238E27FC236}">
              <a16:creationId xmlns:a16="http://schemas.microsoft.com/office/drawing/2014/main" id="{F5192EFD-A302-DAC0-C4A8-AFF7B00B4E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9D7461-364A-8E5E-1D7A-7417D44E777F}"/>
              </a:ext>
            </a:extLst>
          </p:cNvPr>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486A5B0-5A73-727A-449D-33443428CAAC}"/>
              </a:ext>
            </a:extLst>
          </p:cNvPr>
          <p:cNvSpPr/>
          <p:nvPr/>
        </p:nvSpPr>
        <p:spPr>
          <a:xfrm>
            <a:off x="213675" y="2242558"/>
            <a:ext cx="3377659" cy="4341122"/>
          </a:xfrm>
          <a:custGeom>
            <a:avLst/>
            <a:gdLst/>
            <a:ahLst/>
            <a:cxnLst/>
            <a:rect l="l" t="t" r="r" b="b"/>
            <a:pathLst>
              <a:path w="3377659" h="4341122">
                <a:moveTo>
                  <a:pt x="0" y="0"/>
                </a:moveTo>
                <a:lnTo>
                  <a:pt x="3377659" y="0"/>
                </a:lnTo>
                <a:lnTo>
                  <a:pt x="3377659" y="4341122"/>
                </a:lnTo>
                <a:lnTo>
                  <a:pt x="0" y="434112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530A022-4FEC-8DE5-D8AB-5C4E46DCF5E2}"/>
              </a:ext>
            </a:extLst>
          </p:cNvPr>
          <p:cNvSpPr/>
          <p:nvPr/>
        </p:nvSpPr>
        <p:spPr>
          <a:xfrm>
            <a:off x="3674596" y="3746007"/>
            <a:ext cx="3157342" cy="3142654"/>
          </a:xfrm>
          <a:custGeom>
            <a:avLst/>
            <a:gdLst/>
            <a:ahLst/>
            <a:cxnLst/>
            <a:rect l="l" t="t" r="r" b="b"/>
            <a:pathLst>
              <a:path w="3157342" h="3142654">
                <a:moveTo>
                  <a:pt x="0" y="0"/>
                </a:moveTo>
                <a:lnTo>
                  <a:pt x="3157342" y="0"/>
                </a:lnTo>
                <a:lnTo>
                  <a:pt x="3157342" y="3142654"/>
                </a:lnTo>
                <a:lnTo>
                  <a:pt x="0" y="3142654"/>
                </a:lnTo>
                <a:lnTo>
                  <a:pt x="0" y="0"/>
                </a:lnTo>
                <a:close/>
              </a:path>
            </a:pathLst>
          </a:custGeom>
          <a:blipFill>
            <a:blip r:embed="rId6"/>
            <a:stretch>
              <a:fillRect t="-6778" r="-1015" b="-6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493DC30-A825-A3D5-9C79-AFE9B60ECDCD}"/>
              </a:ext>
            </a:extLst>
          </p:cNvPr>
          <p:cNvSpPr/>
          <p:nvPr/>
        </p:nvSpPr>
        <p:spPr>
          <a:xfrm>
            <a:off x="78813" y="4332563"/>
            <a:ext cx="1696028" cy="994296"/>
          </a:xfrm>
          <a:custGeom>
            <a:avLst/>
            <a:gdLst/>
            <a:ahLst/>
            <a:cxnLst/>
            <a:rect l="l" t="t" r="r" b="b"/>
            <a:pathLst>
              <a:path w="1696028" h="994296">
                <a:moveTo>
                  <a:pt x="0" y="0"/>
                </a:moveTo>
                <a:lnTo>
                  <a:pt x="1696028" y="0"/>
                </a:lnTo>
                <a:lnTo>
                  <a:pt x="1696028" y="994296"/>
                </a:lnTo>
                <a:lnTo>
                  <a:pt x="0" y="994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a:extLst>
              <a:ext uri="{FF2B5EF4-FFF2-40B4-BE49-F238E27FC236}">
                <a16:creationId xmlns:a16="http://schemas.microsoft.com/office/drawing/2014/main" id="{0DD28AEB-2418-F4E5-66BD-7F9525CF3A12}"/>
              </a:ext>
            </a:extLst>
          </p:cNvPr>
          <p:cNvGrpSpPr/>
          <p:nvPr/>
        </p:nvGrpSpPr>
        <p:grpSpPr>
          <a:xfrm>
            <a:off x="3591334" y="731520"/>
            <a:ext cx="3151824" cy="2547171"/>
            <a:chOff x="0" y="0"/>
            <a:chExt cx="4202433" cy="3396228"/>
          </a:xfrm>
        </p:grpSpPr>
        <p:sp>
          <p:nvSpPr>
            <p:cNvPr id="7" name="Freeform 7">
              <a:extLst>
                <a:ext uri="{FF2B5EF4-FFF2-40B4-BE49-F238E27FC236}">
                  <a16:creationId xmlns:a16="http://schemas.microsoft.com/office/drawing/2014/main" id="{D5DAFF00-615B-4BA6-C908-DA4391D4A4D4}"/>
                </a:ext>
              </a:extLst>
            </p:cNvPr>
            <p:cNvSpPr/>
            <p:nvPr/>
          </p:nvSpPr>
          <p:spPr>
            <a:xfrm>
              <a:off x="214568" y="0"/>
              <a:ext cx="3987865" cy="3396228"/>
            </a:xfrm>
            <a:custGeom>
              <a:avLst/>
              <a:gdLst/>
              <a:ahLst/>
              <a:cxnLst/>
              <a:rect l="l" t="t" r="r" b="b"/>
              <a:pathLst>
                <a:path w="3987865" h="3396228">
                  <a:moveTo>
                    <a:pt x="0" y="0"/>
                  </a:moveTo>
                  <a:lnTo>
                    <a:pt x="3987865" y="0"/>
                  </a:lnTo>
                  <a:lnTo>
                    <a:pt x="3987865" y="3396228"/>
                  </a:lnTo>
                  <a:lnTo>
                    <a:pt x="0" y="3396228"/>
                  </a:lnTo>
                  <a:lnTo>
                    <a:pt x="0" y="0"/>
                  </a:lnTo>
                  <a:close/>
                </a:path>
              </a:pathLst>
            </a:custGeom>
            <a:blipFill>
              <a:blip r:embed="rId9"/>
              <a:stretch>
                <a:fillRect l="-4371" t="-3900" r="-19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534BB925-498D-A980-59C5-6B2DEE0346D7}"/>
                </a:ext>
              </a:extLst>
            </p:cNvPr>
            <p:cNvSpPr/>
            <p:nvPr/>
          </p:nvSpPr>
          <p:spPr>
            <a:xfrm>
              <a:off x="0" y="899885"/>
              <a:ext cx="1960641" cy="1149426"/>
            </a:xfrm>
            <a:custGeom>
              <a:avLst/>
              <a:gdLst/>
              <a:ahLst/>
              <a:cxnLst/>
              <a:rect l="l" t="t" r="r" b="b"/>
              <a:pathLst>
                <a:path w="1960641" h="1149426">
                  <a:moveTo>
                    <a:pt x="0" y="0"/>
                  </a:moveTo>
                  <a:lnTo>
                    <a:pt x="1960641" y="0"/>
                  </a:lnTo>
                  <a:lnTo>
                    <a:pt x="1960641" y="1149426"/>
                  </a:lnTo>
                  <a:lnTo>
                    <a:pt x="0" y="1149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DA53FC73-421F-8E13-6963-94E90EEC2D41}"/>
              </a:ext>
            </a:extLst>
          </p:cNvPr>
          <p:cNvSpPr/>
          <p:nvPr/>
        </p:nvSpPr>
        <p:spPr>
          <a:xfrm>
            <a:off x="3496963" y="4641361"/>
            <a:ext cx="1570409" cy="920652"/>
          </a:xfrm>
          <a:custGeom>
            <a:avLst/>
            <a:gdLst/>
            <a:ahLst/>
            <a:cxnLst/>
            <a:rect l="l" t="t" r="r" b="b"/>
            <a:pathLst>
              <a:path w="1570409" h="920652">
                <a:moveTo>
                  <a:pt x="0" y="0"/>
                </a:moveTo>
                <a:lnTo>
                  <a:pt x="1570410" y="0"/>
                </a:lnTo>
                <a:lnTo>
                  <a:pt x="1570410" y="920652"/>
                </a:lnTo>
                <a:lnTo>
                  <a:pt x="0" y="9206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C86705F7-3CFC-FBB1-7CB0-53AAECFCA5D0}"/>
              </a:ext>
            </a:extLst>
          </p:cNvPr>
          <p:cNvSpPr/>
          <p:nvPr/>
        </p:nvSpPr>
        <p:spPr>
          <a:xfrm>
            <a:off x="6973660" y="14803"/>
            <a:ext cx="36502" cy="7300397"/>
          </a:xfrm>
          <a:custGeom>
            <a:avLst/>
            <a:gdLst/>
            <a:ahLst/>
            <a:cxnLst/>
            <a:rect l="l" t="t" r="r" b="b"/>
            <a:pathLst>
              <a:path w="36502" h="7300397">
                <a:moveTo>
                  <a:pt x="0" y="0"/>
                </a:moveTo>
                <a:lnTo>
                  <a:pt x="36502" y="0"/>
                </a:lnTo>
                <a:lnTo>
                  <a:pt x="36502" y="7300397"/>
                </a:lnTo>
                <a:lnTo>
                  <a:pt x="0" y="7300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7F0BCD4D-EFFF-FDD9-4E1D-6DA82A886D74}"/>
              </a:ext>
            </a:extLst>
          </p:cNvPr>
          <p:cNvSpPr txBox="1"/>
          <p:nvPr/>
        </p:nvSpPr>
        <p:spPr>
          <a:xfrm>
            <a:off x="773125" y="46330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Caregiver Stress</a:t>
            </a:r>
          </a:p>
        </p:txBody>
      </p:sp>
      <p:sp>
        <p:nvSpPr>
          <p:cNvPr id="12" name="TextBox 12">
            <a:extLst>
              <a:ext uri="{FF2B5EF4-FFF2-40B4-BE49-F238E27FC236}">
                <a16:creationId xmlns:a16="http://schemas.microsoft.com/office/drawing/2014/main" id="{CE09AA8B-BD01-D6FE-A5AE-2622D12D1C3B}"/>
              </a:ext>
            </a:extLst>
          </p:cNvPr>
          <p:cNvSpPr txBox="1"/>
          <p:nvPr/>
        </p:nvSpPr>
        <p:spPr>
          <a:xfrm>
            <a:off x="6993863" y="104968"/>
            <a:ext cx="2659406" cy="7029064"/>
          </a:xfrm>
          <a:prstGeom prst="rect">
            <a:avLst/>
          </a:prstGeom>
        </p:spPr>
        <p:txBody>
          <a:bodyPr lIns="0" tIns="0" rIns="0" bIns="0" rtlCol="0" anchor="t">
            <a:spAutoFit/>
          </a:bodyPr>
          <a:lstStyle/>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your grandchild do that causes you stress, and how do you currently manage it?</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most enjoy about being a grandparent caregiver, and what’s your least favorite part? How can you reframe that challenging aspect into something more positive?</a:t>
            </a:r>
          </a:p>
          <a:p>
            <a:pPr marL="0" marR="0" lvl="0" indent="0" algn="l" defTabSz="914400" rtl="0" eaLnBrk="1" fontAlgn="auto" latinLnBrk="0" hangingPunct="1">
              <a:lnSpc>
                <a:spcPts val="2646"/>
              </a:lnSpc>
              <a:spcBef>
                <a:spcPts val="0"/>
              </a:spcBef>
              <a:spcAft>
                <a:spcPts val="0"/>
              </a:spcAft>
              <a:buClrTx/>
              <a:buSzTx/>
              <a:buFontTx/>
              <a:buNone/>
              <a:tabLst/>
              <a:defRPr/>
            </a:pPr>
            <a:endPar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08090" marR="0" lvl="1" indent="-204045" algn="l" defTabSz="914400" rtl="0" eaLnBrk="1" fontAlgn="auto" latinLnBrk="0" hangingPunct="1">
              <a:lnSpc>
                <a:spcPts val="2646"/>
              </a:lnSpc>
              <a:spcBef>
                <a:spcPts val="0"/>
              </a:spcBef>
              <a:spcAft>
                <a:spcPts val="0"/>
              </a:spcAft>
              <a:buClrTx/>
              <a:buSzTx/>
              <a:buFont typeface="Arial"/>
              <a:buChar char="•"/>
              <a:tabLst/>
              <a:defRPr/>
            </a:pPr>
            <a:r>
              <a:rPr kumimoji="0" lang="en-US" sz="18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Who could you ask for help, and how do you think they might respond?</a:t>
            </a:r>
          </a:p>
        </p:txBody>
      </p:sp>
    </p:spTree>
    <p:extLst>
      <p:ext uri="{BB962C8B-B14F-4D97-AF65-F5344CB8AC3E}">
        <p14:creationId xmlns:p14="http://schemas.microsoft.com/office/powerpoint/2010/main" val="146696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a:extLst>
            <a:ext uri="{FF2B5EF4-FFF2-40B4-BE49-F238E27FC236}">
              <a16:creationId xmlns:a16="http://schemas.microsoft.com/office/drawing/2014/main" id="{8659661B-591E-4193-1E2D-E4CFE4BF04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58FF96-9F81-C9C7-C545-2A7115ED491A}"/>
              </a:ext>
            </a:extLst>
          </p:cNvPr>
          <p:cNvSpPr/>
          <p:nvPr/>
        </p:nvSpPr>
        <p:spPr>
          <a:xfrm flipH="1">
            <a:off x="11651" y="14803"/>
            <a:ext cx="9741949" cy="7300397"/>
          </a:xfrm>
          <a:custGeom>
            <a:avLst/>
            <a:gdLst/>
            <a:ahLst/>
            <a:cxnLst/>
            <a:rect l="l" t="t" r="r" b="b"/>
            <a:pathLst>
              <a:path w="9741949" h="7300397">
                <a:moveTo>
                  <a:pt x="9741949" y="0"/>
                </a:moveTo>
                <a:lnTo>
                  <a:pt x="0" y="0"/>
                </a:lnTo>
                <a:lnTo>
                  <a:pt x="0" y="7300397"/>
                </a:lnTo>
                <a:lnTo>
                  <a:pt x="9741949" y="7300397"/>
                </a:lnTo>
                <a:lnTo>
                  <a:pt x="9741949" y="0"/>
                </a:lnTo>
                <a:close/>
              </a:path>
            </a:pathLst>
          </a:custGeom>
          <a:blipFill>
            <a:blip r:embed="rId3"/>
            <a:stretch>
              <a:fillRect l="-6217" r="-62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BD09773-ABAA-5F45-127A-D4BC0421FE06}"/>
              </a:ext>
            </a:extLst>
          </p:cNvPr>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5D6D7D2-9027-2E85-0E3D-0562C763B9E4}"/>
              </a:ext>
            </a:extLst>
          </p:cNvPr>
          <p:cNvSpPr/>
          <p:nvPr/>
        </p:nvSpPr>
        <p:spPr>
          <a:xfrm>
            <a:off x="155981" y="3525928"/>
            <a:ext cx="2974591" cy="2119396"/>
          </a:xfrm>
          <a:custGeom>
            <a:avLst/>
            <a:gdLst/>
            <a:ahLst/>
            <a:cxnLst/>
            <a:rect l="l" t="t" r="r" b="b"/>
            <a:pathLst>
              <a:path w="2974591" h="2119396">
                <a:moveTo>
                  <a:pt x="0" y="0"/>
                </a:moveTo>
                <a:lnTo>
                  <a:pt x="2974591" y="0"/>
                </a:lnTo>
                <a:lnTo>
                  <a:pt x="2974591" y="2119396"/>
                </a:lnTo>
                <a:lnTo>
                  <a:pt x="0" y="21193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D582ED2A-7D0C-6B44-DD27-C733BF8481CD}"/>
              </a:ext>
            </a:extLst>
          </p:cNvPr>
          <p:cNvSpPr/>
          <p:nvPr/>
        </p:nvSpPr>
        <p:spPr>
          <a:xfrm>
            <a:off x="6190006" y="4144217"/>
            <a:ext cx="3423807" cy="2439463"/>
          </a:xfrm>
          <a:custGeom>
            <a:avLst/>
            <a:gdLst/>
            <a:ahLst/>
            <a:cxnLst/>
            <a:rect l="l" t="t" r="r" b="b"/>
            <a:pathLst>
              <a:path w="3423807" h="2439463">
                <a:moveTo>
                  <a:pt x="0" y="0"/>
                </a:moveTo>
                <a:lnTo>
                  <a:pt x="3423807" y="0"/>
                </a:lnTo>
                <a:lnTo>
                  <a:pt x="3423807" y="2439463"/>
                </a:lnTo>
                <a:lnTo>
                  <a:pt x="0" y="2439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4C3E0345-9D39-CC5D-495A-FC51C26322F9}"/>
              </a:ext>
            </a:extLst>
          </p:cNvPr>
          <p:cNvSpPr txBox="1"/>
          <p:nvPr/>
        </p:nvSpPr>
        <p:spPr>
          <a:xfrm>
            <a:off x="360401" y="3969313"/>
            <a:ext cx="2442590" cy="1146900"/>
          </a:xfrm>
          <a:prstGeom prst="rect">
            <a:avLst/>
          </a:prstGeom>
        </p:spPr>
        <p:txBody>
          <a:bodyPr lIns="0" tIns="0" rIns="0" bIns="0" rtlCol="0" anchor="t">
            <a:spAutoFit/>
          </a:bodyPr>
          <a:lstStyle/>
          <a:p>
            <a:pPr marL="0" marR="0" lvl="0" indent="0" algn="ctr" defTabSz="914400" rtl="0" eaLnBrk="1" fontAlgn="auto" latinLnBrk="0" hangingPunct="1">
              <a:lnSpc>
                <a:spcPts val="2935"/>
              </a:lnSpc>
              <a:spcBef>
                <a:spcPts val="0"/>
              </a:spcBef>
              <a:spcAft>
                <a:spcPts val="0"/>
              </a:spcAft>
              <a:buClrTx/>
              <a:buSzTx/>
              <a:buFontTx/>
              <a:buNone/>
              <a:tabLst/>
              <a:defRPr/>
            </a:pPr>
            <a:r>
              <a:rPr kumimoji="0" lang="en-US" sz="209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need or want to plan for in the near future?</a:t>
            </a:r>
          </a:p>
        </p:txBody>
      </p:sp>
      <p:sp>
        <p:nvSpPr>
          <p:cNvPr id="7" name="TextBox 7">
            <a:extLst>
              <a:ext uri="{FF2B5EF4-FFF2-40B4-BE49-F238E27FC236}">
                <a16:creationId xmlns:a16="http://schemas.microsoft.com/office/drawing/2014/main" id="{37D1B564-DE0B-2767-067C-1D37689849E3}"/>
              </a:ext>
            </a:extLst>
          </p:cNvPr>
          <p:cNvSpPr txBox="1"/>
          <p:nvPr/>
        </p:nvSpPr>
        <p:spPr>
          <a:xfrm>
            <a:off x="801666" y="320425"/>
            <a:ext cx="2258759" cy="792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ts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Planning </a:t>
            </a:r>
          </a:p>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 the Future</a:t>
            </a:r>
          </a:p>
        </p:txBody>
      </p:sp>
      <p:sp>
        <p:nvSpPr>
          <p:cNvPr id="8" name="Freeform 8">
            <a:extLst>
              <a:ext uri="{FF2B5EF4-FFF2-40B4-BE49-F238E27FC236}">
                <a16:creationId xmlns:a16="http://schemas.microsoft.com/office/drawing/2014/main" id="{261E439C-E4AB-1692-E9B8-900ACAEDB7C2}"/>
              </a:ext>
            </a:extLst>
          </p:cNvPr>
          <p:cNvSpPr/>
          <p:nvPr/>
        </p:nvSpPr>
        <p:spPr>
          <a:xfrm rot="-2038867">
            <a:off x="199256" y="1530074"/>
            <a:ext cx="2153765" cy="2102613"/>
          </a:xfrm>
          <a:custGeom>
            <a:avLst/>
            <a:gdLst/>
            <a:ahLst/>
            <a:cxnLst/>
            <a:rect l="l" t="t" r="r" b="b"/>
            <a:pathLst>
              <a:path w="2153765" h="2102613">
                <a:moveTo>
                  <a:pt x="0" y="0"/>
                </a:moveTo>
                <a:lnTo>
                  <a:pt x="2153765" y="0"/>
                </a:lnTo>
                <a:lnTo>
                  <a:pt x="2153765" y="2102614"/>
                </a:lnTo>
                <a:lnTo>
                  <a:pt x="0" y="2102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03ECC13-88E8-9ADB-4BE7-66F34CFF2F7E}"/>
              </a:ext>
            </a:extLst>
          </p:cNvPr>
          <p:cNvSpPr txBox="1"/>
          <p:nvPr/>
        </p:nvSpPr>
        <p:spPr>
          <a:xfrm>
            <a:off x="6677969" y="4820089"/>
            <a:ext cx="2509423" cy="1146810"/>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ct val="0"/>
              </a:spcBef>
              <a:spcAft>
                <a:spcPts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 you need or want to plan for in the more distant future?</a:t>
            </a:r>
          </a:p>
        </p:txBody>
      </p:sp>
      <p:sp>
        <p:nvSpPr>
          <p:cNvPr id="10" name="Freeform 10">
            <a:extLst>
              <a:ext uri="{FF2B5EF4-FFF2-40B4-BE49-F238E27FC236}">
                <a16:creationId xmlns:a16="http://schemas.microsoft.com/office/drawing/2014/main" id="{582366D3-35CB-92F7-1535-B1B090842C97}"/>
              </a:ext>
            </a:extLst>
          </p:cNvPr>
          <p:cNvSpPr/>
          <p:nvPr/>
        </p:nvSpPr>
        <p:spPr>
          <a:xfrm rot="-8378766">
            <a:off x="3366799" y="3719523"/>
            <a:ext cx="2862560" cy="2793382"/>
          </a:xfrm>
          <a:custGeom>
            <a:avLst/>
            <a:gdLst/>
            <a:ahLst/>
            <a:cxnLst/>
            <a:rect l="l" t="t" r="r" b="b"/>
            <a:pathLst>
              <a:path w="2862560" h="2793382">
                <a:moveTo>
                  <a:pt x="0" y="0"/>
                </a:moveTo>
                <a:lnTo>
                  <a:pt x="2862560" y="0"/>
                </a:lnTo>
                <a:lnTo>
                  <a:pt x="2862560" y="2793382"/>
                </a:lnTo>
                <a:lnTo>
                  <a:pt x="0" y="2793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816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8DED7"/>
        </a:solidFill>
        <a:effectLst/>
      </p:bgPr>
    </p:bg>
    <p:spTree>
      <p:nvGrpSpPr>
        <p:cNvPr id="1" name="">
          <a:extLst>
            <a:ext uri="{FF2B5EF4-FFF2-40B4-BE49-F238E27FC236}">
              <a16:creationId xmlns:a16="http://schemas.microsoft.com/office/drawing/2014/main" id="{B0923DDA-2101-4742-306B-855E3DC350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EC95A3-6CDF-602A-8823-AB79D79D98A4}"/>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3351" r="-20070" b="-33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30DB570-574B-20D1-8C40-4AB067AB94E7}"/>
              </a:ext>
            </a:extLst>
          </p:cNvPr>
          <p:cNvSpPr/>
          <p:nvPr/>
        </p:nvSpPr>
        <p:spPr>
          <a:xfrm>
            <a:off x="731520" y="14803"/>
            <a:ext cx="2399052" cy="1433433"/>
          </a:xfrm>
          <a:custGeom>
            <a:avLst/>
            <a:gdLst/>
            <a:ahLst/>
            <a:cxnLst/>
            <a:rect l="l" t="t" r="r" b="b"/>
            <a:pathLst>
              <a:path w="2399052" h="1433433">
                <a:moveTo>
                  <a:pt x="0" y="0"/>
                </a:moveTo>
                <a:lnTo>
                  <a:pt x="2399052" y="0"/>
                </a:lnTo>
                <a:lnTo>
                  <a:pt x="2399052" y="1433434"/>
                </a:lnTo>
                <a:lnTo>
                  <a:pt x="0" y="1433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BEB87CF-F72B-4F91-7269-A33A15C75D6A}"/>
              </a:ext>
            </a:extLst>
          </p:cNvPr>
          <p:cNvSpPr/>
          <p:nvPr/>
        </p:nvSpPr>
        <p:spPr>
          <a:xfrm>
            <a:off x="4876800" y="-52797"/>
            <a:ext cx="4082643" cy="451744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7469DD2-370B-CEF2-E428-0ACF8333816E}"/>
              </a:ext>
            </a:extLst>
          </p:cNvPr>
          <p:cNvSpPr/>
          <p:nvPr/>
        </p:nvSpPr>
        <p:spPr>
          <a:xfrm>
            <a:off x="5670957" y="-52797"/>
            <a:ext cx="4082643" cy="4517448"/>
          </a:xfrm>
          <a:custGeom>
            <a:avLst/>
            <a:gdLst/>
            <a:ahLst/>
            <a:cxnLst/>
            <a:rect l="l" t="t" r="r" b="b"/>
            <a:pathLst>
              <a:path w="4082643" h="4517448">
                <a:moveTo>
                  <a:pt x="0" y="0"/>
                </a:moveTo>
                <a:lnTo>
                  <a:pt x="4082643" y="0"/>
                </a:lnTo>
                <a:lnTo>
                  <a:pt x="4082643" y="4517447"/>
                </a:lnTo>
                <a:lnTo>
                  <a:pt x="0" y="4517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9C303AE-ED91-5E16-982B-1D62CF348539}"/>
              </a:ext>
            </a:extLst>
          </p:cNvPr>
          <p:cNvSpPr txBox="1"/>
          <p:nvPr/>
        </p:nvSpPr>
        <p:spPr>
          <a:xfrm>
            <a:off x="731520" y="483110"/>
            <a:ext cx="2258759" cy="411095"/>
          </a:xfrm>
          <a:prstGeom prst="rect">
            <a:avLst/>
          </a:prstGeom>
        </p:spPr>
        <p:txBody>
          <a:bodyPr lIns="0" tIns="0" rIns="0" bIns="0" rtlCol="0" anchor="t">
            <a:spAutoFit/>
          </a:bodyPr>
          <a:lstStyle/>
          <a:p>
            <a:pPr marL="0" marR="0" lvl="0" indent="0" algn="ctr" defTabSz="914400" rtl="0" eaLnBrk="1" fontAlgn="auto" latinLnBrk="0" hangingPunct="1">
              <a:lnSpc>
                <a:spcPts val="3066"/>
              </a:lnSpc>
              <a:spcBef>
                <a:spcPct val="0"/>
              </a:spcBef>
              <a:spcAft>
                <a:spcPts val="0"/>
              </a:spcAft>
              <a:buClrTx/>
              <a:buSzTx/>
              <a:buFontTx/>
              <a:buNone/>
              <a:tabLst/>
              <a:defRPr/>
            </a:pPr>
            <a:r>
              <a:rPr kumimoji="0" lang="en-US" sz="21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Wrap-Up</a:t>
            </a:r>
          </a:p>
        </p:txBody>
      </p:sp>
      <p:sp>
        <p:nvSpPr>
          <p:cNvPr id="7" name="TextBox 7">
            <a:extLst>
              <a:ext uri="{FF2B5EF4-FFF2-40B4-BE49-F238E27FC236}">
                <a16:creationId xmlns:a16="http://schemas.microsoft.com/office/drawing/2014/main" id="{820F4AFB-9698-CCC5-6923-D154DB141361}"/>
              </a:ext>
            </a:extLst>
          </p:cNvPr>
          <p:cNvSpPr txBox="1"/>
          <p:nvPr/>
        </p:nvSpPr>
        <p:spPr>
          <a:xfrm>
            <a:off x="5114129" y="109349"/>
            <a:ext cx="4398548" cy="4116954"/>
          </a:xfrm>
          <a:prstGeom prst="rect">
            <a:avLst/>
          </a:prstGeom>
        </p:spPr>
        <p:txBody>
          <a:bodyPr lIns="0" tIns="0" rIns="0" bIns="0" rtlCol="0" anchor="t">
            <a:spAutoFit/>
          </a:bodyPr>
          <a:lstStyle/>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supplemental module topic was most helpful to you as a caregiver, and why?</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did you learn that will help you reach your goals for yourself, your grandchild, or your family?</a:t>
            </a:r>
          </a:p>
          <a:p>
            <a:pPr marL="0" marR="0" lvl="0" indent="0" algn="l" defTabSz="914400" rtl="0" eaLnBrk="1" fontAlgn="auto" latinLnBrk="0" hangingPunct="1">
              <a:lnSpc>
                <a:spcPts val="2506"/>
              </a:lnSpc>
              <a:spcBef>
                <a:spcPts val="0"/>
              </a:spcBef>
              <a:spcAft>
                <a:spcPts val="0"/>
              </a:spcAft>
              <a:buClrTx/>
              <a:buSzTx/>
              <a:buFontTx/>
              <a:buNone/>
              <a:tabLst/>
              <a:defRPr/>
            </a:pPr>
            <a:endPar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386500" marR="0" lvl="1" indent="-193250" algn="l" defTabSz="914400" rtl="0" eaLnBrk="1" fontAlgn="auto" latinLnBrk="0" hangingPunct="1">
              <a:lnSpc>
                <a:spcPts val="2506"/>
              </a:lnSpc>
              <a:spcBef>
                <a:spcPts val="0"/>
              </a:spcBef>
              <a:spcAft>
                <a:spcPts val="0"/>
              </a:spcAft>
              <a:buClrTx/>
              <a:buSzTx/>
              <a:buFont typeface="Arial"/>
              <a:buChar char="•"/>
              <a:tabLst/>
              <a:defRPr/>
            </a:pPr>
            <a:r>
              <a:rPr kumimoji="0" lang="en-US" sz="179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 How have your interactions with your grandchild or family changed since starting the module? Have you noticed a difference in how your grandchild responds to your parenting?</a:t>
            </a:r>
          </a:p>
        </p:txBody>
      </p:sp>
    </p:spTree>
    <p:extLst>
      <p:ext uri="{BB962C8B-B14F-4D97-AF65-F5344CB8AC3E}">
        <p14:creationId xmlns:p14="http://schemas.microsoft.com/office/powerpoint/2010/main" val="951002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endParaRPr lang="en-US"/>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endParaRPr lang="en-US"/>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algn="ctr">
              <a:lnSpc>
                <a:spcPts val="5485"/>
              </a:lnSpc>
              <a:spcBef>
                <a:spcPct val="0"/>
              </a:spcBef>
            </a:pPr>
            <a:r>
              <a:rPr lang="en-US" sz="3918" b="1">
                <a:solidFill>
                  <a:srgbClr val="303B71"/>
                </a:solidFill>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endParaRPr lang="en-US"/>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endParaRPr lang="en-US"/>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lvl="1" indent="-202650" algn="l">
              <a:lnSpc>
                <a:spcPts val="2628"/>
              </a:lnSpc>
              <a:buFont typeface="Arial"/>
              <a:buChar char="•"/>
            </a:pPr>
            <a:r>
              <a:rPr lang="en-US" sz="1877" b="1">
                <a:solidFill>
                  <a:srgbClr val="303B71"/>
                </a:solidFill>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956104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74949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7CF2A803-4E60-33F7-81C3-7C53EB1D6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5" y="2235744"/>
            <a:ext cx="5902355" cy="2147635"/>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a:ea typeface="Calibri" panose="020F0502020204030204" pitchFamily="34" charset="0"/>
                <a:cs typeface="Calibri" panose="020F0502020204030204" pitchFamily="34" charset="0"/>
              </a:rPr>
              <a:t>Homework</a:t>
            </a:r>
            <a:r>
              <a:rPr lang="en-US" sz="5600" b="1">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a:ea typeface="Calibri"/>
                <a:cs typeface="Calibri"/>
              </a:rPr>
              <a:t>Complete the Introduction Module, Part 1: Cultivating the Relationship with your Grandchild, and Part</a:t>
            </a:r>
            <a:r>
              <a:rPr lang="en-US" sz="2000" b="1" i="1" u="sng">
                <a:solidFill>
                  <a:prstClr val="black"/>
                </a:solidFill>
              </a:rPr>
              <a:t> </a:t>
            </a:r>
            <a:r>
              <a:rPr lang="en-US" sz="2000" b="1" i="1" u="sng">
                <a:ea typeface="Calibri"/>
                <a:cs typeface="Calibri"/>
              </a:rPr>
              <a:t>2: </a:t>
            </a:r>
            <a:r>
              <a:rPr lang="en-US" sz="2000" b="1" i="1" u="sng">
                <a:solidFill>
                  <a:prstClr val="black"/>
                </a:solidFill>
              </a:rPr>
              <a:t>Communication</a:t>
            </a:r>
            <a:r>
              <a:rPr lang="en-US" sz="2000" b="1" i="1" u="sng">
                <a:ea typeface="Calibri"/>
                <a:cs typeface="Calibri"/>
              </a:rPr>
              <a:t>  </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a:t>View online modules</a:t>
            </a:r>
          </a:p>
        </p:txBody>
      </p:sp>
      <p:sp>
        <p:nvSpPr>
          <p:cNvPr id="4" name="Rectangle 3">
            <a:extLst>
              <a:ext uri="{FF2B5EF4-FFF2-40B4-BE49-F238E27FC236}">
                <a16:creationId xmlns:a16="http://schemas.microsoft.com/office/drawing/2014/main" id="{F5B0E111-FA8D-22C8-D42D-F8275C9C8CFA}"/>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black text on a white background&#10;&#10;Description automatically generated">
            <a:extLst>
              <a:ext uri="{FF2B5EF4-FFF2-40B4-BE49-F238E27FC236}">
                <a16:creationId xmlns:a16="http://schemas.microsoft.com/office/drawing/2014/main" id="{0E1421C8-B29B-F59C-17CE-22B0AAFDB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930" y="4572000"/>
            <a:ext cx="3314870" cy="381020"/>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10372223" flipH="1">
            <a:off x="1573578" y="4222150"/>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8">
            <a:extLst>
              <a:ext uri="{28A0092B-C50C-407E-A947-70E740481C1C}">
                <a14:useLocalDpi xmlns:a14="http://schemas.microsoft.com/office/drawing/2010/main" val="0"/>
              </a:ext>
            </a:extLst>
          </a:blip>
          <a:srcRect l="1150" r="1150"/>
          <a:stretch/>
        </p:blipFill>
        <p:spPr>
          <a:xfrm>
            <a:off x="6400800"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descr="A black and white photo of a person's face&#10;&#10;Description automatically generated">
            <a:extLst>
              <a:ext uri="{FF2B5EF4-FFF2-40B4-BE49-F238E27FC236}">
                <a16:creationId xmlns:a16="http://schemas.microsoft.com/office/drawing/2014/main" id="{8F9846C3-F9D6-083F-0CA9-F9483691B3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6494" y="5080799"/>
            <a:ext cx="2991004" cy="349268"/>
          </a:xfrm>
          <a:prstGeom prst="rect">
            <a:avLst/>
          </a:prstGeom>
        </p:spPr>
      </p:pic>
      <p:sp>
        <p:nvSpPr>
          <p:cNvPr id="21" name="Freeform 6">
            <a:extLst>
              <a:ext uri="{FF2B5EF4-FFF2-40B4-BE49-F238E27FC236}">
                <a16:creationId xmlns:a16="http://schemas.microsoft.com/office/drawing/2014/main" id="{036DB473-CF6A-6A08-55F5-BC5B5066DA3E}"/>
              </a:ext>
            </a:extLst>
          </p:cNvPr>
          <p:cNvSpPr/>
          <p:nvPr/>
        </p:nvSpPr>
        <p:spPr>
          <a:xfrm rot="10372223" flipH="1">
            <a:off x="1574078" y="4726289"/>
            <a:ext cx="707685" cy="76609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72F3F404-91FF-051E-5C23-402D29FFA326}"/>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a:solidFill>
                  <a:srgbClr val="000000"/>
                </a:solidFill>
                <a:latin typeface="Calibri (MS)"/>
              </a:rPr>
              <a:t>Thank you for participating today. </a:t>
            </a:r>
          </a:p>
          <a:p>
            <a:pPr algn="ctr">
              <a:lnSpc>
                <a:spcPts val="2803"/>
              </a:lnSpc>
            </a:pPr>
            <a:r>
              <a:rPr lang="en-US" sz="2002" b="1">
                <a:solidFill>
                  <a:srgbClr val="000000"/>
                </a:solidFill>
                <a:latin typeface="Calibri (MS)"/>
              </a:rPr>
              <a:t>Please reach out with any questions or concerns. </a:t>
            </a:r>
          </a:p>
          <a:p>
            <a:pPr algn="ctr">
              <a:lnSpc>
                <a:spcPts val="2803"/>
              </a:lnSpc>
              <a:spcBef>
                <a:spcPct val="0"/>
              </a:spcBef>
            </a:pPr>
            <a:r>
              <a:rPr lang="en-US" sz="2002" b="1">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80</Slides>
  <Notes>80</Notes>
  <HiddenSlides>0</HiddenSlide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revision>26</cp:revision>
  <dcterms:created xsi:type="dcterms:W3CDTF">2006-08-16T00:00:00Z</dcterms:created>
  <dcterms:modified xsi:type="dcterms:W3CDTF">2025-02-24T19:23:15Z</dcterms:modified>
  <dc:identifier>DAGHMrpNIvI</dc:identifier>
</cp:coreProperties>
</file>