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0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1B_A08CC6F4.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0"/>
  </p:notesMasterIdLst>
  <p:sldIdLst>
    <p:sldId id="272" r:id="rId2"/>
    <p:sldId id="256" r:id="rId3"/>
    <p:sldId id="284" r:id="rId4"/>
    <p:sldId id="282" r:id="rId5"/>
    <p:sldId id="258" r:id="rId6"/>
    <p:sldId id="288" r:id="rId7"/>
    <p:sldId id="443" r:id="rId8"/>
    <p:sldId id="270" r:id="rId9"/>
    <p:sldId id="265" r:id="rId10"/>
    <p:sldId id="292" r:id="rId11"/>
    <p:sldId id="269" r:id="rId12"/>
    <p:sldId id="295" r:id="rId13"/>
    <p:sldId id="298" r:id="rId14"/>
    <p:sldId id="299" r:id="rId15"/>
    <p:sldId id="426" r:id="rId16"/>
    <p:sldId id="427" r:id="rId17"/>
    <p:sldId id="420" r:id="rId18"/>
    <p:sldId id="421" r:id="rId19"/>
    <p:sldId id="422" r:id="rId20"/>
    <p:sldId id="260" r:id="rId21"/>
    <p:sldId id="261" r:id="rId22"/>
    <p:sldId id="423" r:id="rId23"/>
    <p:sldId id="395" r:id="rId24"/>
    <p:sldId id="319" r:id="rId25"/>
    <p:sldId id="321" r:id="rId26"/>
    <p:sldId id="323" r:id="rId27"/>
    <p:sldId id="349" r:id="rId28"/>
    <p:sldId id="396" r:id="rId29"/>
    <p:sldId id="425" r:id="rId30"/>
    <p:sldId id="263" r:id="rId31"/>
    <p:sldId id="264" r:id="rId32"/>
    <p:sldId id="424" r:id="rId33"/>
    <p:sldId id="266" r:id="rId34"/>
    <p:sldId id="267" r:id="rId35"/>
    <p:sldId id="268" r:id="rId36"/>
    <p:sldId id="416" r:id="rId37"/>
    <p:sldId id="445" r:id="rId38"/>
    <p:sldId id="276" r:id="rId39"/>
    <p:sldId id="281" r:id="rId40"/>
    <p:sldId id="283" r:id="rId41"/>
    <p:sldId id="408" r:id="rId42"/>
    <p:sldId id="418" r:id="rId43"/>
    <p:sldId id="259" r:id="rId44"/>
    <p:sldId id="287" r:id="rId45"/>
    <p:sldId id="257" r:id="rId46"/>
    <p:sldId id="417" r:id="rId47"/>
    <p:sldId id="444" r:id="rId48"/>
    <p:sldId id="410" r:id="rId49"/>
    <p:sldId id="291" r:id="rId50"/>
    <p:sldId id="293" r:id="rId51"/>
    <p:sldId id="294" r:id="rId52"/>
    <p:sldId id="296" r:id="rId53"/>
    <p:sldId id="397" r:id="rId54"/>
    <p:sldId id="300" r:id="rId55"/>
    <p:sldId id="428" r:id="rId56"/>
    <p:sldId id="429" r:id="rId57"/>
    <p:sldId id="430" r:id="rId58"/>
    <p:sldId id="431" r:id="rId59"/>
    <p:sldId id="432" r:id="rId60"/>
    <p:sldId id="433" r:id="rId61"/>
    <p:sldId id="434" r:id="rId62"/>
    <p:sldId id="435" r:id="rId63"/>
    <p:sldId id="411" r:id="rId64"/>
    <p:sldId id="317" r:id="rId65"/>
    <p:sldId id="322" r:id="rId66"/>
    <p:sldId id="324" r:id="rId67"/>
    <p:sldId id="350" r:id="rId68"/>
    <p:sldId id="352" r:id="rId69"/>
    <p:sldId id="442" r:id="rId70"/>
    <p:sldId id="436" r:id="rId71"/>
    <p:sldId id="437" r:id="rId72"/>
    <p:sldId id="438" r:id="rId73"/>
    <p:sldId id="439" r:id="rId74"/>
    <p:sldId id="440" r:id="rId75"/>
    <p:sldId id="441" r:id="rId76"/>
    <p:sldId id="415" r:id="rId77"/>
    <p:sldId id="446" r:id="rId78"/>
    <p:sldId id="369" r:id="rId79"/>
  </p:sldIdLst>
  <p:sldSz cx="9753600" cy="7315200"/>
  <p:notesSz cx="6858000" cy="9144000"/>
  <p:embeddedFontLst>
    <p:embeddedFont>
      <p:font typeface="Bahnschrift SemiBold Condensed" panose="020B0502040204020203" pitchFamily="34" charset="0"/>
      <p:bold r:id="rId81"/>
    </p:embeddedFont>
    <p:embeddedFont>
      <p:font typeface="Calibri (MS)" panose="020B0604020202020204" charset="0"/>
      <p:regular r:id="rId82"/>
    </p:embeddedFont>
    <p:embeddedFont>
      <p:font typeface="Calibri (MS) Bold" panose="020B0604020202020204" charset="0"/>
      <p:regular r:id="rId83"/>
    </p:embeddedFont>
    <p:embeddedFont>
      <p:font typeface="Calibri (MS) Bold Italics" panose="020B0604020202020204"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787A0-410C-89AB-C6F3-B042DA4FA0F8}" v="9" dt="2025-02-24T19:15:37.234"/>
    <p1510:client id="{B2F5CD35-EF82-54EC-4C94-3538C1E2A89F}" v="1" dt="2025-02-24T19:24:51.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1138" autoAdjust="0"/>
  </p:normalViewPr>
  <p:slideViewPr>
    <p:cSldViewPr>
      <p:cViewPr varScale="1">
        <p:scale>
          <a:sx n="63" d="100"/>
          <a:sy n="63" d="100"/>
        </p:scale>
        <p:origin x="28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S::edj114@psu.edu::102f0402-31d0-4b21-b106-54d95bb4d9b3" providerId="AD" clId="Web-{479A169F-BA02-C84F-6405-6C97D69DA6F9}"/>
    <pc:docChg chg="modSld">
      <pc:chgData name="Wolbert, Evie Diane" userId="S::edj114@psu.edu::102f0402-31d0-4b21-b106-54d95bb4d9b3" providerId="AD" clId="Web-{479A169F-BA02-C84F-6405-6C97D69DA6F9}" dt="2025-02-04T14:56:58.439" v="41" actId="1076"/>
      <pc:docMkLst>
        <pc:docMk/>
      </pc:docMkLst>
      <pc:sldChg chg="addSp delSp modSp">
        <pc:chgData name="Wolbert, Evie Diane" userId="S::edj114@psu.edu::102f0402-31d0-4b21-b106-54d95bb4d9b3" providerId="AD" clId="Web-{479A169F-BA02-C84F-6405-6C97D69DA6F9}" dt="2025-02-04T14:56:58.439" v="41" actId="1076"/>
        <pc:sldMkLst>
          <pc:docMk/>
          <pc:sldMk cId="0" sldId="258"/>
        </pc:sldMkLst>
        <pc:spChg chg="add del mod">
          <ac:chgData name="Wolbert, Evie Diane" userId="S::edj114@psu.edu::102f0402-31d0-4b21-b106-54d95bb4d9b3" providerId="AD" clId="Web-{479A169F-BA02-C84F-6405-6C97D69DA6F9}" dt="2025-02-04T14:53:43.464" v="20" actId="14100"/>
          <ac:spMkLst>
            <pc:docMk/>
            <pc:sldMk cId="0" sldId="258"/>
            <ac:spMk id="10" creationId="{00000000-0000-0000-0000-000000000000}"/>
          </ac:spMkLst>
        </pc:spChg>
        <pc:spChg chg="ord">
          <ac:chgData name="Wolbert, Evie Diane" userId="S::edj114@psu.edu::102f0402-31d0-4b21-b106-54d95bb4d9b3" providerId="AD" clId="Web-{479A169F-BA02-C84F-6405-6C97D69DA6F9}" dt="2025-02-04T14:55:14.889" v="26"/>
          <ac:spMkLst>
            <pc:docMk/>
            <pc:sldMk cId="0" sldId="258"/>
            <ac:spMk id="12" creationId="{00000000-0000-0000-0000-000000000000}"/>
          </ac:spMkLst>
        </pc:spChg>
        <pc:picChg chg="add mod ord">
          <ac:chgData name="Wolbert, Evie Diane" userId="S::edj114@psu.edu::102f0402-31d0-4b21-b106-54d95bb4d9b3" providerId="AD" clId="Web-{479A169F-BA02-C84F-6405-6C97D69DA6F9}" dt="2025-02-04T14:56:58.439" v="41" actId="1076"/>
          <ac:picMkLst>
            <pc:docMk/>
            <pc:sldMk cId="0" sldId="258"/>
            <ac:picMk id="18" creationId="{4189C104-C9AF-4434-6084-CD4D37E0712A}"/>
          </ac:picMkLst>
        </pc:picChg>
      </pc:sldChg>
    </pc:docChg>
  </pc:docChgLst>
  <pc:docChgLst>
    <pc:chgData name="Wolbert, Evie Diane" userId="S::edj114@psu.edu::102f0402-31d0-4b21-b106-54d95bb4d9b3" providerId="AD" clId="Web-{756787A0-410C-89AB-C6F3-B042DA4FA0F8}"/>
    <pc:docChg chg="addSld delSld modSld">
      <pc:chgData name="Wolbert, Evie Diane" userId="S::edj114@psu.edu::102f0402-31d0-4b21-b106-54d95bb4d9b3" providerId="AD" clId="Web-{756787A0-410C-89AB-C6F3-B042DA4FA0F8}" dt="2025-02-24T19:15:37.234" v="11"/>
      <pc:docMkLst>
        <pc:docMk/>
      </pc:docMkLst>
      <pc:sldChg chg="del">
        <pc:chgData name="Wolbert, Evie Diane" userId="S::edj114@psu.edu::102f0402-31d0-4b21-b106-54d95bb4d9b3" providerId="AD" clId="Web-{756787A0-410C-89AB-C6F3-B042DA4FA0F8}" dt="2025-02-24T19:12:04.234" v="3"/>
        <pc:sldMkLst>
          <pc:docMk/>
          <pc:sldMk cId="0" sldId="262"/>
        </pc:sldMkLst>
      </pc:sldChg>
      <pc:sldChg chg="del">
        <pc:chgData name="Wolbert, Evie Diane" userId="S::edj114@psu.edu::102f0402-31d0-4b21-b106-54d95bb4d9b3" providerId="AD" clId="Web-{756787A0-410C-89AB-C6F3-B042DA4FA0F8}" dt="2025-02-24T19:15:01.015" v="7"/>
        <pc:sldMkLst>
          <pc:docMk/>
          <pc:sldMk cId="1657253987" sldId="289"/>
        </pc:sldMkLst>
      </pc:sldChg>
      <pc:sldChg chg="del">
        <pc:chgData name="Wolbert, Evie Diane" userId="S::edj114@psu.edu::102f0402-31d0-4b21-b106-54d95bb4d9b3" providerId="AD" clId="Web-{756787A0-410C-89AB-C6F3-B042DA4FA0F8}" dt="2025-02-24T19:15:20.734" v="9"/>
        <pc:sldMkLst>
          <pc:docMk/>
          <pc:sldMk cId="0" sldId="366"/>
        </pc:sldMkLst>
      </pc:sldChg>
      <pc:sldChg chg="del">
        <pc:chgData name="Wolbert, Evie Diane" userId="S::edj114@psu.edu::102f0402-31d0-4b21-b106-54d95bb4d9b3" providerId="AD" clId="Web-{756787A0-410C-89AB-C6F3-B042DA4FA0F8}" dt="2025-02-24T19:15:37.234" v="11"/>
        <pc:sldMkLst>
          <pc:docMk/>
          <pc:sldMk cId="902007446" sldId="367"/>
        </pc:sldMkLst>
      </pc:sldChg>
      <pc:sldChg chg="add modNotes">
        <pc:chgData name="Wolbert, Evie Diane" userId="S::edj114@psu.edu::102f0402-31d0-4b21-b106-54d95bb4d9b3" providerId="AD" clId="Web-{756787A0-410C-89AB-C6F3-B042DA4FA0F8}" dt="2025-02-24T19:11:58.890" v="2"/>
        <pc:sldMkLst>
          <pc:docMk/>
          <pc:sldMk cId="2053564319" sldId="443"/>
        </pc:sldMkLst>
      </pc:sldChg>
      <pc:sldChg chg="add modNotes">
        <pc:chgData name="Wolbert, Evie Diane" userId="S::edj114@psu.edu::102f0402-31d0-4b21-b106-54d95bb4d9b3" providerId="AD" clId="Web-{756787A0-410C-89AB-C6F3-B042DA4FA0F8}" dt="2025-02-24T19:14:49.344" v="6"/>
        <pc:sldMkLst>
          <pc:docMk/>
          <pc:sldMk cId="240765309" sldId="444"/>
        </pc:sldMkLst>
      </pc:sldChg>
      <pc:sldChg chg="add">
        <pc:chgData name="Wolbert, Evie Diane" userId="S::edj114@psu.edu::102f0402-31d0-4b21-b106-54d95bb4d9b3" providerId="AD" clId="Web-{756787A0-410C-89AB-C6F3-B042DA4FA0F8}" dt="2025-02-24T19:15:16.187" v="8"/>
        <pc:sldMkLst>
          <pc:docMk/>
          <pc:sldMk cId="1917710868" sldId="445"/>
        </pc:sldMkLst>
      </pc:sldChg>
      <pc:sldChg chg="add">
        <pc:chgData name="Wolbert, Evie Diane" userId="S::edj114@psu.edu::102f0402-31d0-4b21-b106-54d95bb4d9b3" providerId="AD" clId="Web-{756787A0-410C-89AB-C6F3-B042DA4FA0F8}" dt="2025-02-24T19:15:34.344" v="10"/>
        <pc:sldMkLst>
          <pc:docMk/>
          <pc:sldMk cId="2115396846" sldId="446"/>
        </pc:sldMkLst>
      </pc:sldChg>
    </pc:docChg>
  </pc:docChgLst>
  <pc:docChgLst>
    <pc:chgData name="Wolbert, Evie Diane" userId="S::edj114@psu.edu::102f0402-31d0-4b21-b106-54d95bb4d9b3" providerId="AD" clId="Web-{B2F5CD35-EF82-54EC-4C94-3538C1E2A89F}"/>
    <pc:docChg chg="modSld">
      <pc:chgData name="Wolbert, Evie Diane" userId="S::edj114@psu.edu::102f0402-31d0-4b21-b106-54d95bb4d9b3" providerId="AD" clId="Web-{B2F5CD35-EF82-54EC-4C94-3538C1E2A89F}" dt="2025-02-24T19:24:51.315" v="0"/>
      <pc:docMkLst>
        <pc:docMk/>
      </pc:docMkLst>
      <pc:sldChg chg="addSp">
        <pc:chgData name="Wolbert, Evie Diane" userId="S::edj114@psu.edu::102f0402-31d0-4b21-b106-54d95bb4d9b3" providerId="AD" clId="Web-{B2F5CD35-EF82-54EC-4C94-3538C1E2A89F}" dt="2025-02-24T19:24:51.315" v="0"/>
        <pc:sldMkLst>
          <pc:docMk/>
          <pc:sldMk cId="0" sldId="272"/>
        </pc:sldMkLst>
        <pc:spChg chg="add">
          <ac:chgData name="Wolbert, Evie Diane" userId="S::edj114@psu.edu::102f0402-31d0-4b21-b106-54d95bb4d9b3" providerId="AD" clId="Web-{B2F5CD35-EF82-54EC-4C94-3538C1E2A89F}" dt="2025-02-24T19:24:51.315" v="0"/>
          <ac:spMkLst>
            <pc:docMk/>
            <pc:sldMk cId="0" sldId="272"/>
            <ac:spMk id="4" creationId="{027F4EBB-E4FC-8A48-8898-36E85449EA51}"/>
          </ac:spMkLst>
        </pc:spChg>
      </pc:sldChg>
    </pc:docChg>
  </pc:docChgLst>
  <pc:docChgLst>
    <pc:chgData name="Wolbert, Evie Diane" userId="102f0402-31d0-4b21-b106-54d95bb4d9b3" providerId="ADAL" clId="{F3710EC5-7D76-475D-8C0A-D505248A476B}"/>
    <pc:docChg chg="undo custSel delSld modSld">
      <pc:chgData name="Wolbert, Evie Diane" userId="102f0402-31d0-4b21-b106-54d95bb4d9b3" providerId="ADAL" clId="{F3710EC5-7D76-475D-8C0A-D505248A476B}" dt="2025-01-30T20:46:18.347" v="1121"/>
      <pc:docMkLst>
        <pc:docMk/>
      </pc:docMkLst>
      <pc:sldChg chg="modSp mod modNotesTx">
        <pc:chgData name="Wolbert, Evie Diane" userId="102f0402-31d0-4b21-b106-54d95bb4d9b3" providerId="ADAL" clId="{F3710EC5-7D76-475D-8C0A-D505248A476B}" dt="2025-01-30T20:46:18.347" v="1121"/>
        <pc:sldMkLst>
          <pc:docMk/>
          <pc:sldMk cId="0" sldId="257"/>
        </pc:sldMkLst>
        <pc:spChg chg="mod modCrop">
          <ac:chgData name="Wolbert, Evie Diane" userId="102f0402-31d0-4b21-b106-54d95bb4d9b3" providerId="ADAL" clId="{F3710EC5-7D76-475D-8C0A-D505248A476B}" dt="2025-01-24T18:24:31.265" v="197" actId="18131"/>
          <ac:spMkLst>
            <pc:docMk/>
            <pc:sldMk cId="0" sldId="257"/>
            <ac:spMk id="11" creationId="{00000000-0000-0000-0000-000000000000}"/>
          </ac:spMkLst>
        </pc:spChg>
        <pc:spChg chg="mod modCrop">
          <ac:chgData name="Wolbert, Evie Diane" userId="102f0402-31d0-4b21-b106-54d95bb4d9b3" providerId="ADAL" clId="{F3710EC5-7D76-475D-8C0A-D505248A476B}" dt="2025-01-24T18:24:46.365" v="199" actId="18131"/>
          <ac:spMkLst>
            <pc:docMk/>
            <pc:sldMk cId="0" sldId="257"/>
            <ac:spMk id="12" creationId="{00000000-0000-0000-0000-000000000000}"/>
          </ac:spMkLst>
        </pc:spChg>
        <pc:spChg chg="mod modCrop">
          <ac:chgData name="Wolbert, Evie Diane" userId="102f0402-31d0-4b21-b106-54d95bb4d9b3" providerId="ADAL" clId="{F3710EC5-7D76-475D-8C0A-D505248A476B}" dt="2025-01-24T18:25:30.955" v="203" actId="18131"/>
          <ac:spMkLst>
            <pc:docMk/>
            <pc:sldMk cId="0" sldId="257"/>
            <ac:spMk id="13" creationId="{00000000-0000-0000-0000-000000000000}"/>
          </ac:spMkLst>
        </pc:spChg>
        <pc:spChg chg="mod modCrop">
          <ac:chgData name="Wolbert, Evie Diane" userId="102f0402-31d0-4b21-b106-54d95bb4d9b3" providerId="ADAL" clId="{F3710EC5-7D76-475D-8C0A-D505248A476B}" dt="2025-01-24T18:25:50.439" v="205" actId="18131"/>
          <ac:spMkLst>
            <pc:docMk/>
            <pc:sldMk cId="0" sldId="257"/>
            <ac:spMk id="14" creationId="{00000000-0000-0000-0000-000000000000}"/>
          </ac:spMkLst>
        </pc:spChg>
      </pc:sldChg>
      <pc:sldChg chg="modSp mod modNotesTx">
        <pc:chgData name="Wolbert, Evie Diane" userId="102f0402-31d0-4b21-b106-54d95bb4d9b3" providerId="ADAL" clId="{F3710EC5-7D76-475D-8C0A-D505248A476B}" dt="2025-01-30T20:45:57.776" v="1120"/>
        <pc:sldMkLst>
          <pc:docMk/>
          <pc:sldMk cId="0" sldId="258"/>
        </pc:sldMkLst>
        <pc:spChg chg="mod modCrop">
          <ac:chgData name="Wolbert, Evie Diane" userId="102f0402-31d0-4b21-b106-54d95bb4d9b3" providerId="ADAL" clId="{F3710EC5-7D76-475D-8C0A-D505248A476B}" dt="2025-01-24T16:13:53.186" v="1" actId="18131"/>
          <ac:spMkLst>
            <pc:docMk/>
            <pc:sldMk cId="0" sldId="258"/>
            <ac:spMk id="10" creationId="{00000000-0000-0000-0000-000000000000}"/>
          </ac:spMkLst>
        </pc:spChg>
        <pc:spChg chg="mod modCrop">
          <ac:chgData name="Wolbert, Evie Diane" userId="102f0402-31d0-4b21-b106-54d95bb4d9b3" providerId="ADAL" clId="{F3710EC5-7D76-475D-8C0A-D505248A476B}" dt="2025-01-24T16:14:07.968" v="3" actId="18131"/>
          <ac:spMkLst>
            <pc:docMk/>
            <pc:sldMk cId="0" sldId="258"/>
            <ac:spMk id="11" creationId="{00000000-0000-0000-0000-000000000000}"/>
          </ac:spMkLst>
        </pc:spChg>
        <pc:spChg chg="mod modCrop">
          <ac:chgData name="Wolbert, Evie Diane" userId="102f0402-31d0-4b21-b106-54d95bb4d9b3" providerId="ADAL" clId="{F3710EC5-7D76-475D-8C0A-D505248A476B}" dt="2025-01-24T16:14:45.809" v="7" actId="18131"/>
          <ac:spMkLst>
            <pc:docMk/>
            <pc:sldMk cId="0" sldId="258"/>
            <ac:spMk id="12" creationId="{00000000-0000-0000-0000-000000000000}"/>
          </ac:spMkLst>
        </pc:spChg>
        <pc:spChg chg="mod modCrop">
          <ac:chgData name="Wolbert, Evie Diane" userId="102f0402-31d0-4b21-b106-54d95bb4d9b3" providerId="ADAL" clId="{F3710EC5-7D76-475D-8C0A-D505248A476B}" dt="2025-01-24T16:15:15.944" v="10" actId="18131"/>
          <ac:spMkLst>
            <pc:docMk/>
            <pc:sldMk cId="0" sldId="258"/>
            <ac:spMk id="13" creationId="{00000000-0000-0000-0000-000000000000}"/>
          </ac:spMkLst>
        </pc:spChg>
      </pc:sldChg>
      <pc:sldChg chg="del modNotesTx">
        <pc:chgData name="Wolbert, Evie Diane" userId="102f0402-31d0-4b21-b106-54d95bb4d9b3" providerId="ADAL" clId="{F3710EC5-7D76-475D-8C0A-D505248A476B}" dt="2025-01-30T20:07:16.345" v="863" actId="20577"/>
        <pc:sldMkLst>
          <pc:docMk/>
          <pc:sldMk cId="0" sldId="260"/>
        </pc:sldMkLst>
      </pc:sldChg>
      <pc:sldChg chg="del modNotesTx">
        <pc:chgData name="Wolbert, Evie Diane" userId="102f0402-31d0-4b21-b106-54d95bb4d9b3" providerId="ADAL" clId="{F3710EC5-7D76-475D-8C0A-D505248A476B}" dt="2025-01-30T20:09:26.633" v="887" actId="20577"/>
        <pc:sldMkLst>
          <pc:docMk/>
          <pc:sldMk cId="0" sldId="261"/>
        </pc:sldMkLst>
      </pc:sldChg>
      <pc:sldChg chg="del modNotesTx">
        <pc:chgData name="Wolbert, Evie Diane" userId="102f0402-31d0-4b21-b106-54d95bb4d9b3" providerId="ADAL" clId="{F3710EC5-7D76-475D-8C0A-D505248A476B}" dt="2025-01-30T20:30:35.041" v="933" actId="114"/>
        <pc:sldMkLst>
          <pc:docMk/>
          <pc:sldMk cId="0" sldId="263"/>
        </pc:sldMkLst>
      </pc:sldChg>
      <pc:sldChg chg="del modNotesTx">
        <pc:chgData name="Wolbert, Evie Diane" userId="102f0402-31d0-4b21-b106-54d95bb4d9b3" providerId="ADAL" clId="{F3710EC5-7D76-475D-8C0A-D505248A476B}" dt="2025-01-30T20:32:09.915" v="966" actId="20577"/>
        <pc:sldMkLst>
          <pc:docMk/>
          <pc:sldMk cId="0" sldId="264"/>
        </pc:sldMkLst>
      </pc:sldChg>
      <pc:sldChg chg="del modNotesTx">
        <pc:chgData name="Wolbert, Evie Diane" userId="102f0402-31d0-4b21-b106-54d95bb4d9b3" providerId="ADAL" clId="{F3710EC5-7D76-475D-8C0A-D505248A476B}" dt="2025-01-30T20:38:51.911" v="1053" actId="20577"/>
        <pc:sldMkLst>
          <pc:docMk/>
          <pc:sldMk cId="0" sldId="266"/>
        </pc:sldMkLst>
      </pc:sldChg>
      <pc:sldChg chg="del modNotesTx">
        <pc:chgData name="Wolbert, Evie Diane" userId="102f0402-31d0-4b21-b106-54d95bb4d9b3" providerId="ADAL" clId="{F3710EC5-7D76-475D-8C0A-D505248A476B}" dt="2025-01-30T20:41:14.043" v="1098" actId="20577"/>
        <pc:sldMkLst>
          <pc:docMk/>
          <pc:sldMk cId="0" sldId="267"/>
        </pc:sldMkLst>
      </pc:sldChg>
      <pc:sldChg chg="del modNotesTx">
        <pc:chgData name="Wolbert, Evie Diane" userId="102f0402-31d0-4b21-b106-54d95bb4d9b3" providerId="ADAL" clId="{F3710EC5-7D76-475D-8C0A-D505248A476B}" dt="2025-01-30T20:42:13.970" v="1113" actId="20577"/>
        <pc:sldMkLst>
          <pc:docMk/>
          <pc:sldMk cId="0" sldId="268"/>
        </pc:sldMkLst>
      </pc:sldChg>
      <pc:sldChg chg="addSp delSp modSp mod modNotesTx">
        <pc:chgData name="Wolbert, Evie Diane" userId="102f0402-31d0-4b21-b106-54d95bb4d9b3" providerId="ADAL" clId="{F3710EC5-7D76-475D-8C0A-D505248A476B}" dt="2025-01-24T18:37:24.171" v="435" actId="20577"/>
        <pc:sldMkLst>
          <pc:docMk/>
          <pc:sldMk cId="1337526023" sldId="270"/>
        </pc:sldMkLst>
        <pc:spChg chg="mod ord">
          <ac:chgData name="Wolbert, Evie Diane" userId="102f0402-31d0-4b21-b106-54d95bb4d9b3" providerId="ADAL" clId="{F3710EC5-7D76-475D-8C0A-D505248A476B}" dt="2025-01-24T16:18:57.667" v="21" actId="1038"/>
          <ac:spMkLst>
            <pc:docMk/>
            <pc:sldMk cId="1337526023" sldId="270"/>
            <ac:spMk id="2" creationId="{EEC0CEA6-BF5A-1560-02D5-0E8D6A50CF0A}"/>
          </ac:spMkLst>
        </pc:spChg>
        <pc:spChg chg="mod">
          <ac:chgData name="Wolbert, Evie Diane" userId="102f0402-31d0-4b21-b106-54d95bb4d9b3" providerId="ADAL" clId="{F3710EC5-7D76-475D-8C0A-D505248A476B}" dt="2025-01-24T18:16:22.569" v="141" actId="27636"/>
          <ac:spMkLst>
            <pc:docMk/>
            <pc:sldMk cId="1337526023" sldId="270"/>
            <ac:spMk id="5" creationId="{AE8B6731-602E-EA83-6136-BF6CE0070375}"/>
          </ac:spMkLst>
        </pc:spChg>
        <pc:spChg chg="mod">
          <ac:chgData name="Wolbert, Evie Diane" userId="102f0402-31d0-4b21-b106-54d95bb4d9b3" providerId="ADAL" clId="{F3710EC5-7D76-475D-8C0A-D505248A476B}" dt="2025-01-24T16:20:10.202" v="38" actId="1076"/>
          <ac:spMkLst>
            <pc:docMk/>
            <pc:sldMk cId="1337526023" sldId="270"/>
            <ac:spMk id="6" creationId="{5086F123-88C8-A35C-1C8D-DDC30D36C413}"/>
          </ac:spMkLst>
        </pc:spChg>
        <pc:spChg chg="mod">
          <ac:chgData name="Wolbert, Evie Diane" userId="102f0402-31d0-4b21-b106-54d95bb4d9b3" providerId="ADAL" clId="{F3710EC5-7D76-475D-8C0A-D505248A476B}" dt="2025-01-24T16:19:15.517" v="29" actId="1038"/>
          <ac:spMkLst>
            <pc:docMk/>
            <pc:sldMk cId="1337526023" sldId="270"/>
            <ac:spMk id="9" creationId="{BABB8CCB-2404-B109-ACBC-A1114EA2B73A}"/>
          </ac:spMkLst>
        </pc:spChg>
        <pc:spChg chg="mod">
          <ac:chgData name="Wolbert, Evie Diane" userId="102f0402-31d0-4b21-b106-54d95bb4d9b3" providerId="ADAL" clId="{F3710EC5-7D76-475D-8C0A-D505248A476B}" dt="2025-01-24T16:19:13.872" v="27" actId="1038"/>
          <ac:spMkLst>
            <pc:docMk/>
            <pc:sldMk cId="1337526023" sldId="270"/>
            <ac:spMk id="10" creationId="{B7B5D630-DF9D-48D2-C4B2-136F2CD4B7D9}"/>
          </ac:spMkLst>
        </pc:spChg>
        <pc:spChg chg="mod">
          <ac:chgData name="Wolbert, Evie Diane" userId="102f0402-31d0-4b21-b106-54d95bb4d9b3" providerId="ADAL" clId="{F3710EC5-7D76-475D-8C0A-D505248A476B}" dt="2025-01-24T16:19:11.773" v="25" actId="1038"/>
          <ac:spMkLst>
            <pc:docMk/>
            <pc:sldMk cId="1337526023" sldId="270"/>
            <ac:spMk id="13" creationId="{0097D697-02F5-6A7B-EAED-F59633610CE2}"/>
          </ac:spMkLst>
        </pc:spChg>
        <pc:spChg chg="add mod">
          <ac:chgData name="Wolbert, Evie Diane" userId="102f0402-31d0-4b21-b106-54d95bb4d9b3" providerId="ADAL" clId="{F3710EC5-7D76-475D-8C0A-D505248A476B}" dt="2025-01-24T18:15:19.468" v="44" actId="1076"/>
          <ac:spMkLst>
            <pc:docMk/>
            <pc:sldMk cId="1337526023" sldId="270"/>
            <ac:spMk id="16" creationId="{4695EB98-DCE9-6DB8-1E68-20FFE2FD6D78}"/>
          </ac:spMkLst>
        </pc:spChg>
        <pc:spChg chg="mod">
          <ac:chgData name="Wolbert, Evie Diane" userId="102f0402-31d0-4b21-b106-54d95bb4d9b3" providerId="ADAL" clId="{F3710EC5-7D76-475D-8C0A-D505248A476B}" dt="2025-01-24T16:20:03.327" v="36" actId="688"/>
          <ac:spMkLst>
            <pc:docMk/>
            <pc:sldMk cId="1337526023" sldId="270"/>
            <ac:spMk id="22" creationId="{72F3F404-91FF-051E-5C23-402D29FFA326}"/>
          </ac:spMkLst>
        </pc:spChg>
        <pc:picChg chg="mod">
          <ac:chgData name="Wolbert, Evie Diane" userId="102f0402-31d0-4b21-b106-54d95bb4d9b3" providerId="ADAL" clId="{F3710EC5-7D76-475D-8C0A-D505248A476B}" dt="2025-01-24T16:18:30.693" v="15" actId="14826"/>
          <ac:picMkLst>
            <pc:docMk/>
            <pc:sldMk cId="1337526023" sldId="270"/>
            <ac:picMk id="7" creationId="{7CF2A803-4E60-33F7-81C3-7C53EB1D6494}"/>
          </ac:picMkLst>
        </pc:picChg>
        <pc:picChg chg="mod">
          <ac:chgData name="Wolbert, Evie Diane" userId="102f0402-31d0-4b21-b106-54d95bb4d9b3" providerId="ADAL" clId="{F3710EC5-7D76-475D-8C0A-D505248A476B}" dt="2025-01-24T16:19:45.332" v="33" actId="1076"/>
          <ac:picMkLst>
            <pc:docMk/>
            <pc:sldMk cId="1337526023" sldId="270"/>
            <ac:picMk id="14" creationId="{66E4BBB0-57E6-09A9-80BC-4C24EE2AE34D}"/>
          </ac:picMkLst>
        </pc:picChg>
        <pc:picChg chg="add mod">
          <ac:chgData name="Wolbert, Evie Diane" userId="102f0402-31d0-4b21-b106-54d95bb4d9b3" providerId="ADAL" clId="{F3710EC5-7D76-475D-8C0A-D505248A476B}" dt="2025-01-24T18:15:07.948" v="42" actId="14100"/>
          <ac:picMkLst>
            <pc:docMk/>
            <pc:sldMk cId="1337526023" sldId="270"/>
            <ac:picMk id="15" creationId="{9ACF9C24-7B13-4CBF-25A0-3372DA68CD4F}"/>
          </ac:picMkLst>
        </pc:picChg>
        <pc:picChg chg="mod">
          <ac:chgData name="Wolbert, Evie Diane" userId="102f0402-31d0-4b21-b106-54d95bb4d9b3" providerId="ADAL" clId="{F3710EC5-7D76-475D-8C0A-D505248A476B}" dt="2025-01-24T16:19:52.131" v="34" actId="1076"/>
          <ac:picMkLst>
            <pc:docMk/>
            <pc:sldMk cId="1337526023" sldId="270"/>
            <ac:picMk id="17" creationId="{0E1421C8-B29B-F59C-17CE-22B0AAFDB4D3}"/>
          </ac:picMkLst>
        </pc:picChg>
        <pc:picChg chg="mod modCrop">
          <ac:chgData name="Wolbert, Evie Diane" userId="102f0402-31d0-4b21-b106-54d95bb4d9b3" providerId="ADAL" clId="{F3710EC5-7D76-475D-8C0A-D505248A476B}" dt="2025-01-24T16:19:07.234" v="23" actId="1038"/>
          <ac:picMkLst>
            <pc:docMk/>
            <pc:sldMk cId="1337526023" sldId="270"/>
            <ac:picMk id="18" creationId="{CF59CBEB-7D56-A89F-7772-05C3401E6515}"/>
          </ac:picMkLst>
        </pc:picChg>
      </pc:sldChg>
      <pc:sldChg chg="del">
        <pc:chgData name="Wolbert, Evie Diane" userId="102f0402-31d0-4b21-b106-54d95bb4d9b3" providerId="ADAL" clId="{F3710EC5-7D76-475D-8C0A-D505248A476B}" dt="2025-01-24T18:46:13.668" v="673" actId="2696"/>
        <pc:sldMkLst>
          <pc:docMk/>
          <pc:sldMk cId="0" sldId="271"/>
        </pc:sldMkLst>
      </pc:sldChg>
      <pc:sldChg chg="modSp modNotesTx">
        <pc:chgData name="Wolbert, Evie Diane" userId="102f0402-31d0-4b21-b106-54d95bb4d9b3" providerId="ADAL" clId="{F3710EC5-7D76-475D-8C0A-D505248A476B}" dt="2025-01-30T20:43:34.299" v="1117" actId="20577"/>
        <pc:sldMkLst>
          <pc:docMk/>
          <pc:sldMk cId="0" sldId="272"/>
        </pc:sldMkLst>
        <pc:picChg chg="mod">
          <ac:chgData name="Wolbert, Evie Diane" userId="102f0402-31d0-4b21-b106-54d95bb4d9b3" providerId="ADAL" clId="{F3710EC5-7D76-475D-8C0A-D505248A476B}" dt="2025-01-30T14:05:35.688" v="697" actId="14826"/>
          <ac:picMkLst>
            <pc:docMk/>
            <pc:sldMk cId="0" sldId="272"/>
            <ac:picMk id="6" creationId="{6281A377-663A-93EB-F143-D18505F524B2}"/>
          </ac:picMkLst>
        </pc:picChg>
      </pc:sldChg>
      <pc:sldChg chg="del">
        <pc:chgData name="Wolbert, Evie Diane" userId="102f0402-31d0-4b21-b106-54d95bb4d9b3" providerId="ADAL" clId="{F3710EC5-7D76-475D-8C0A-D505248A476B}" dt="2025-01-24T18:46:13.668" v="673" actId="2696"/>
        <pc:sldMkLst>
          <pc:docMk/>
          <pc:sldMk cId="0" sldId="273"/>
        </pc:sldMkLst>
      </pc:sldChg>
      <pc:sldChg chg="modSp">
        <pc:chgData name="Wolbert, Evie Diane" userId="102f0402-31d0-4b21-b106-54d95bb4d9b3" providerId="ADAL" clId="{F3710EC5-7D76-475D-8C0A-D505248A476B}" dt="2025-01-30T14:06:06.916" v="700" actId="14826"/>
        <pc:sldMkLst>
          <pc:docMk/>
          <pc:sldMk cId="3008290542" sldId="281"/>
        </pc:sldMkLst>
        <pc:picChg chg="mod">
          <ac:chgData name="Wolbert, Evie Diane" userId="102f0402-31d0-4b21-b106-54d95bb4d9b3" providerId="ADAL" clId="{F3710EC5-7D76-475D-8C0A-D505248A476B}" dt="2025-01-30T14:06:06.916" v="700" actId="14826"/>
          <ac:picMkLst>
            <pc:docMk/>
            <pc:sldMk cId="3008290542" sldId="281"/>
            <ac:picMk id="6" creationId="{6634C3BE-C178-87A3-D09F-DFDDE48D53DB}"/>
          </ac:picMkLst>
        </pc:picChg>
      </pc:sldChg>
      <pc:sldChg chg="modNotesTx">
        <pc:chgData name="Wolbert, Evie Diane" userId="102f0402-31d0-4b21-b106-54d95bb4d9b3" providerId="ADAL" clId="{F3710EC5-7D76-475D-8C0A-D505248A476B}" dt="2025-01-24T18:31:47.521" v="287" actId="20577"/>
        <pc:sldMkLst>
          <pc:docMk/>
          <pc:sldMk cId="0" sldId="282"/>
        </pc:sldMkLst>
      </pc:sldChg>
      <pc:sldChg chg="modNotesTx">
        <pc:chgData name="Wolbert, Evie Diane" userId="102f0402-31d0-4b21-b106-54d95bb4d9b3" providerId="ADAL" clId="{F3710EC5-7D76-475D-8C0A-D505248A476B}" dt="2025-01-24T18:27:25.224" v="227" actId="20577"/>
        <pc:sldMkLst>
          <pc:docMk/>
          <pc:sldMk cId="0" sldId="284"/>
        </pc:sldMkLst>
      </pc:sldChg>
      <pc:sldChg chg="modNotesTx">
        <pc:chgData name="Wolbert, Evie Diane" userId="102f0402-31d0-4b21-b106-54d95bb4d9b3" providerId="ADAL" clId="{F3710EC5-7D76-475D-8C0A-D505248A476B}" dt="2025-01-24T18:32:53.258" v="316" actId="5793"/>
        <pc:sldMkLst>
          <pc:docMk/>
          <pc:sldMk cId="0" sldId="288"/>
        </pc:sldMkLst>
      </pc:sldChg>
      <pc:sldChg chg="modSp">
        <pc:chgData name="Wolbert, Evie Diane" userId="102f0402-31d0-4b21-b106-54d95bb4d9b3" providerId="ADAL" clId="{F3710EC5-7D76-475D-8C0A-D505248A476B}" dt="2025-01-30T14:05:48.780" v="698" actId="14826"/>
        <pc:sldMkLst>
          <pc:docMk/>
          <pc:sldMk cId="2902341467" sldId="292"/>
        </pc:sldMkLst>
        <pc:picChg chg="mod">
          <ac:chgData name="Wolbert, Evie Diane" userId="102f0402-31d0-4b21-b106-54d95bb4d9b3" providerId="ADAL" clId="{F3710EC5-7D76-475D-8C0A-D505248A476B}" dt="2025-01-30T14:05:48.780" v="698" actId="14826"/>
          <ac:picMkLst>
            <pc:docMk/>
            <pc:sldMk cId="2902341467" sldId="292"/>
            <ac:picMk id="6" creationId="{0C6D816D-C579-64BF-F839-D19881AD5F34}"/>
          </ac:picMkLst>
        </pc:picChg>
      </pc:sldChg>
      <pc:sldChg chg="modSp">
        <pc:chgData name="Wolbert, Evie Diane" userId="102f0402-31d0-4b21-b106-54d95bb4d9b3" providerId="ADAL" clId="{F3710EC5-7D76-475D-8C0A-D505248A476B}" dt="2025-01-30T14:06:17.585" v="701" actId="14826"/>
        <pc:sldMkLst>
          <pc:docMk/>
          <pc:sldMk cId="3142005055" sldId="293"/>
        </pc:sldMkLst>
        <pc:picChg chg="mod">
          <ac:chgData name="Wolbert, Evie Diane" userId="102f0402-31d0-4b21-b106-54d95bb4d9b3" providerId="ADAL" clId="{F3710EC5-7D76-475D-8C0A-D505248A476B}" dt="2025-01-30T14:06:17.585" v="701" actId="14826"/>
          <ac:picMkLst>
            <pc:docMk/>
            <pc:sldMk cId="3142005055" sldId="293"/>
            <ac:picMk id="6" creationId="{75546E50-ADEE-0DCD-8FA1-70FAD62E497C}"/>
          </ac:picMkLst>
        </pc:picChg>
      </pc:sldChg>
      <pc:sldChg chg="modSp">
        <pc:chgData name="Wolbert, Evie Diane" userId="102f0402-31d0-4b21-b106-54d95bb4d9b3" providerId="ADAL" clId="{F3710EC5-7D76-475D-8C0A-D505248A476B}" dt="2025-01-30T14:05:58.675" v="699" actId="14826"/>
        <pc:sldMkLst>
          <pc:docMk/>
          <pc:sldMk cId="1835227297" sldId="321"/>
        </pc:sldMkLst>
        <pc:picChg chg="mod">
          <ac:chgData name="Wolbert, Evie Diane" userId="102f0402-31d0-4b21-b106-54d95bb4d9b3" providerId="ADAL" clId="{F3710EC5-7D76-475D-8C0A-D505248A476B}" dt="2025-01-30T14:05:58.675" v="699" actId="14826"/>
          <ac:picMkLst>
            <pc:docMk/>
            <pc:sldMk cId="1835227297" sldId="321"/>
            <ac:picMk id="6" creationId="{C314001C-C9A5-F593-0DF0-08B825C31CE2}"/>
          </ac:picMkLst>
        </pc:picChg>
      </pc:sldChg>
      <pc:sldChg chg="modSp">
        <pc:chgData name="Wolbert, Evie Diane" userId="102f0402-31d0-4b21-b106-54d95bb4d9b3" providerId="ADAL" clId="{F3710EC5-7D76-475D-8C0A-D505248A476B}" dt="2025-01-30T14:06:26.832" v="702" actId="14826"/>
        <pc:sldMkLst>
          <pc:docMk/>
          <pc:sldMk cId="2635380936" sldId="322"/>
        </pc:sldMkLst>
        <pc:picChg chg="mod">
          <ac:chgData name="Wolbert, Evie Diane" userId="102f0402-31d0-4b21-b106-54d95bb4d9b3" providerId="ADAL" clId="{F3710EC5-7D76-475D-8C0A-D505248A476B}" dt="2025-01-30T14:06:26.832" v="702" actId="14826"/>
          <ac:picMkLst>
            <pc:docMk/>
            <pc:sldMk cId="2635380936" sldId="322"/>
            <ac:picMk id="6" creationId="{639A9BD2-6E4D-CD08-A995-AEBD393B8F56}"/>
          </ac:picMkLst>
        </pc:picChg>
      </pc:sldChg>
      <pc:sldChg chg="addSp delSp modSp mod modNotesTx">
        <pc:chgData name="Wolbert, Evie Diane" userId="102f0402-31d0-4b21-b106-54d95bb4d9b3" providerId="ADAL" clId="{F3710EC5-7D76-475D-8C0A-D505248A476B}" dt="2025-01-24T18:38:48.167" v="522" actId="20577"/>
        <pc:sldMkLst>
          <pc:docMk/>
          <pc:sldMk cId="38182528" sldId="395"/>
        </pc:sldMkLst>
        <pc:spChg chg="mod">
          <ac:chgData name="Wolbert, Evie Diane" userId="102f0402-31d0-4b21-b106-54d95bb4d9b3" providerId="ADAL" clId="{F3710EC5-7D76-475D-8C0A-D505248A476B}" dt="2025-01-24T18:20:35.243" v="194" actId="20577"/>
          <ac:spMkLst>
            <pc:docMk/>
            <pc:sldMk cId="38182528" sldId="395"/>
            <ac:spMk id="5" creationId="{32F4CA6D-3088-B047-BB75-DCE0D7748FCF}"/>
          </ac:spMkLst>
        </pc:spChg>
        <pc:spChg chg="mod">
          <ac:chgData name="Wolbert, Evie Diane" userId="102f0402-31d0-4b21-b106-54d95bb4d9b3" providerId="ADAL" clId="{F3710EC5-7D76-475D-8C0A-D505248A476B}" dt="2025-01-24T18:20:03.411" v="163" actId="14100"/>
          <ac:spMkLst>
            <pc:docMk/>
            <pc:sldMk cId="38182528" sldId="395"/>
            <ac:spMk id="6" creationId="{6AFE185A-35B7-0F29-F223-EFA20040C99F}"/>
          </ac:spMkLst>
        </pc:spChg>
        <pc:spChg chg="add mod">
          <ac:chgData name="Wolbert, Evie Diane" userId="102f0402-31d0-4b21-b106-54d95bb4d9b3" providerId="ADAL" clId="{F3710EC5-7D76-475D-8C0A-D505248A476B}" dt="2025-01-24T18:18:20.656" v="147" actId="1076"/>
          <ac:spMkLst>
            <pc:docMk/>
            <pc:sldMk cId="38182528" sldId="395"/>
            <ac:spMk id="16" creationId="{88AC64AE-56FB-0652-A9FC-F1E86018DBA1}"/>
          </ac:spMkLst>
        </pc:spChg>
        <pc:spChg chg="add mod">
          <ac:chgData name="Wolbert, Evie Diane" userId="102f0402-31d0-4b21-b106-54d95bb4d9b3" providerId="ADAL" clId="{F3710EC5-7D76-475D-8C0A-D505248A476B}" dt="2025-01-24T18:18:30.905" v="150" actId="14100"/>
          <ac:spMkLst>
            <pc:docMk/>
            <pc:sldMk cId="38182528" sldId="395"/>
            <ac:spMk id="19" creationId="{EBE31F21-86D6-2F5B-C4F0-DBB068FB2CD3}"/>
          </ac:spMkLst>
        </pc:spChg>
        <pc:picChg chg="add mod">
          <ac:chgData name="Wolbert, Evie Diane" userId="102f0402-31d0-4b21-b106-54d95bb4d9b3" providerId="ADAL" clId="{F3710EC5-7D76-475D-8C0A-D505248A476B}" dt="2025-01-24T18:17:50.932" v="145" actId="1076"/>
          <ac:picMkLst>
            <pc:docMk/>
            <pc:sldMk cId="38182528" sldId="395"/>
            <ac:picMk id="15" creationId="{FD06FBDC-4C3C-A73B-D2F6-78AD2CBDC463}"/>
          </ac:picMkLst>
        </pc:picChg>
        <pc:picChg chg="mod">
          <ac:chgData name="Wolbert, Evie Diane" userId="102f0402-31d0-4b21-b106-54d95bb4d9b3" providerId="ADAL" clId="{F3710EC5-7D76-475D-8C0A-D505248A476B}" dt="2025-01-24T18:19:35.367" v="155" actId="14100"/>
          <ac:picMkLst>
            <pc:docMk/>
            <pc:sldMk cId="38182528" sldId="395"/>
            <ac:picMk id="17" creationId="{B744DE1D-EF56-9439-7F37-8BF46B267055}"/>
          </ac:picMkLst>
        </pc:picChg>
        <pc:picChg chg="mod modCrop">
          <ac:chgData name="Wolbert, Evie Diane" userId="102f0402-31d0-4b21-b106-54d95bb4d9b3" providerId="ADAL" clId="{F3710EC5-7D76-475D-8C0A-D505248A476B}" dt="2025-01-24T16:16:16.708" v="14" actId="18131"/>
          <ac:picMkLst>
            <pc:docMk/>
            <pc:sldMk cId="38182528" sldId="395"/>
            <ac:picMk id="18" creationId="{28E76B33-460E-8D05-4783-5467621D9533}"/>
          </ac:picMkLst>
        </pc:picChg>
        <pc:picChg chg="mod">
          <ac:chgData name="Wolbert, Evie Diane" userId="102f0402-31d0-4b21-b106-54d95bb4d9b3" providerId="ADAL" clId="{F3710EC5-7D76-475D-8C0A-D505248A476B}" dt="2025-01-24T18:19:38.939" v="156" actId="14100"/>
          <ac:picMkLst>
            <pc:docMk/>
            <pc:sldMk cId="38182528" sldId="395"/>
            <ac:picMk id="20" creationId="{1B0E2F69-7B8C-B100-B94A-92B982406907}"/>
          </ac:picMkLst>
        </pc:picChg>
      </pc:sldChg>
      <pc:sldChg chg="del">
        <pc:chgData name="Wolbert, Evie Diane" userId="102f0402-31d0-4b21-b106-54d95bb4d9b3" providerId="ADAL" clId="{F3710EC5-7D76-475D-8C0A-D505248A476B}" dt="2025-01-24T18:49:17.388" v="696" actId="2696"/>
        <pc:sldMkLst>
          <pc:docMk/>
          <pc:sldMk cId="4689461" sldId="407"/>
        </pc:sldMkLst>
      </pc:sldChg>
      <pc:sldChg chg="modNotesTx">
        <pc:chgData name="Wolbert, Evie Diane" userId="102f0402-31d0-4b21-b106-54d95bb4d9b3" providerId="ADAL" clId="{F3710EC5-7D76-475D-8C0A-D505248A476B}" dt="2025-01-24T18:48:57.314" v="695" actId="20577"/>
        <pc:sldMkLst>
          <pc:docMk/>
          <pc:sldMk cId="1721770185" sldId="408"/>
        </pc:sldMkLst>
      </pc:sldChg>
      <pc:sldChg chg="addSp delSp modSp mod modNotesTx">
        <pc:chgData name="Wolbert, Evie Diane" userId="102f0402-31d0-4b21-b106-54d95bb4d9b3" providerId="ADAL" clId="{F3710EC5-7D76-475D-8C0A-D505248A476B}" dt="2025-01-24T18:42:49.217" v="630" actId="1076"/>
        <pc:sldMkLst>
          <pc:docMk/>
          <pc:sldMk cId="1113465944" sldId="410"/>
        </pc:sldMkLst>
        <pc:spChg chg="mod">
          <ac:chgData name="Wolbert, Evie Diane" userId="102f0402-31d0-4b21-b106-54d95bb4d9b3" providerId="ADAL" clId="{F3710EC5-7D76-475D-8C0A-D505248A476B}" dt="2025-01-24T18:41:14.810" v="621" actId="27636"/>
          <ac:spMkLst>
            <pc:docMk/>
            <pc:sldMk cId="1113465944" sldId="410"/>
            <ac:spMk id="5" creationId="{AB17E065-EB57-06A0-CD20-46BC21ACE48D}"/>
          </ac:spMkLst>
        </pc:spChg>
        <pc:spChg chg="add mod">
          <ac:chgData name="Wolbert, Evie Diane" userId="102f0402-31d0-4b21-b106-54d95bb4d9b3" providerId="ADAL" clId="{F3710EC5-7D76-475D-8C0A-D505248A476B}" dt="2025-01-24T18:42:43.942" v="629" actId="1076"/>
          <ac:spMkLst>
            <pc:docMk/>
            <pc:sldMk cId="1113465944" sldId="410"/>
            <ac:spMk id="27" creationId="{59007655-FE9D-4765-1B2F-5ACB4025406C}"/>
          </ac:spMkLst>
        </pc:spChg>
        <pc:spChg chg="add mod">
          <ac:chgData name="Wolbert, Evie Diane" userId="102f0402-31d0-4b21-b106-54d95bb4d9b3" providerId="ADAL" clId="{F3710EC5-7D76-475D-8C0A-D505248A476B}" dt="2025-01-24T18:42:43.942" v="629" actId="1076"/>
          <ac:spMkLst>
            <pc:docMk/>
            <pc:sldMk cId="1113465944" sldId="410"/>
            <ac:spMk id="28" creationId="{ECA963C8-1B8A-3D67-ED6A-DDEF8B99C2AD}"/>
          </ac:spMkLst>
        </pc:spChg>
        <pc:spChg chg="add mod">
          <ac:chgData name="Wolbert, Evie Diane" userId="102f0402-31d0-4b21-b106-54d95bb4d9b3" providerId="ADAL" clId="{F3710EC5-7D76-475D-8C0A-D505248A476B}" dt="2025-01-24T18:42:43.942" v="629" actId="1076"/>
          <ac:spMkLst>
            <pc:docMk/>
            <pc:sldMk cId="1113465944" sldId="410"/>
            <ac:spMk id="29" creationId="{A84BBA64-B4D0-3324-1B41-958A626F890C}"/>
          </ac:spMkLst>
        </pc:spChg>
        <pc:spChg chg="add mod">
          <ac:chgData name="Wolbert, Evie Diane" userId="102f0402-31d0-4b21-b106-54d95bb4d9b3" providerId="ADAL" clId="{F3710EC5-7D76-475D-8C0A-D505248A476B}" dt="2025-01-24T18:42:43.942" v="629" actId="1076"/>
          <ac:spMkLst>
            <pc:docMk/>
            <pc:sldMk cId="1113465944" sldId="410"/>
            <ac:spMk id="32" creationId="{04FFB53A-9DFA-51EC-F66A-3CAA74D5EE61}"/>
          </ac:spMkLst>
        </pc:spChg>
        <pc:picChg chg="mod modCrop">
          <ac:chgData name="Wolbert, Evie Diane" userId="102f0402-31d0-4b21-b106-54d95bb4d9b3" providerId="ADAL" clId="{F3710EC5-7D76-475D-8C0A-D505248A476B}" dt="2025-01-24T18:42:49.217" v="630" actId="1076"/>
          <ac:picMkLst>
            <pc:docMk/>
            <pc:sldMk cId="1113465944" sldId="410"/>
            <ac:picMk id="18" creationId="{7BC9DBDD-DF5D-30D5-EF11-7D8F87169A9D}"/>
          </ac:picMkLst>
        </pc:picChg>
        <pc:picChg chg="add mod">
          <ac:chgData name="Wolbert, Evie Diane" userId="102f0402-31d0-4b21-b106-54d95bb4d9b3" providerId="ADAL" clId="{F3710EC5-7D76-475D-8C0A-D505248A476B}" dt="2025-01-24T18:42:43.942" v="629" actId="1076"/>
          <ac:picMkLst>
            <pc:docMk/>
            <pc:sldMk cId="1113465944" sldId="410"/>
            <ac:picMk id="25" creationId="{313EC226-3460-245B-61CA-064696C2424B}"/>
          </ac:picMkLst>
        </pc:picChg>
        <pc:picChg chg="add mod">
          <ac:chgData name="Wolbert, Evie Diane" userId="102f0402-31d0-4b21-b106-54d95bb4d9b3" providerId="ADAL" clId="{F3710EC5-7D76-475D-8C0A-D505248A476B}" dt="2025-01-24T18:42:43.942" v="629" actId="1076"/>
          <ac:picMkLst>
            <pc:docMk/>
            <pc:sldMk cId="1113465944" sldId="410"/>
            <ac:picMk id="26" creationId="{C791B8F2-7833-422B-4943-EEFDC1D89032}"/>
          </ac:picMkLst>
        </pc:picChg>
        <pc:picChg chg="add mod">
          <ac:chgData name="Wolbert, Evie Diane" userId="102f0402-31d0-4b21-b106-54d95bb4d9b3" providerId="ADAL" clId="{F3710EC5-7D76-475D-8C0A-D505248A476B}" dt="2025-01-24T18:42:43.942" v="629" actId="1076"/>
          <ac:picMkLst>
            <pc:docMk/>
            <pc:sldMk cId="1113465944" sldId="410"/>
            <ac:picMk id="30" creationId="{BF7F2494-F58C-6FE1-90FA-DA6387CEBAEE}"/>
          </ac:picMkLst>
        </pc:picChg>
        <pc:picChg chg="add mod">
          <ac:chgData name="Wolbert, Evie Diane" userId="102f0402-31d0-4b21-b106-54d95bb4d9b3" providerId="ADAL" clId="{F3710EC5-7D76-475D-8C0A-D505248A476B}" dt="2025-01-24T18:42:43.942" v="629" actId="1076"/>
          <ac:picMkLst>
            <pc:docMk/>
            <pc:sldMk cId="1113465944" sldId="410"/>
            <ac:picMk id="31" creationId="{2E83E551-2659-A94F-01DB-8FCAB1C40219}"/>
          </ac:picMkLst>
        </pc:picChg>
      </pc:sldChg>
      <pc:sldChg chg="addSp delSp modSp mod modNotesTx">
        <pc:chgData name="Wolbert, Evie Diane" userId="102f0402-31d0-4b21-b106-54d95bb4d9b3" providerId="ADAL" clId="{F3710EC5-7D76-475D-8C0A-D505248A476B}" dt="2025-01-24T18:44:53.153" v="671"/>
        <pc:sldMkLst>
          <pc:docMk/>
          <pc:sldMk cId="818832361" sldId="411"/>
        </pc:sldMkLst>
        <pc:spChg chg="mod">
          <ac:chgData name="Wolbert, Evie Diane" userId="102f0402-31d0-4b21-b106-54d95bb4d9b3" providerId="ADAL" clId="{F3710EC5-7D76-475D-8C0A-D505248A476B}" dt="2025-01-24T18:43:52.655" v="663" actId="20577"/>
          <ac:spMkLst>
            <pc:docMk/>
            <pc:sldMk cId="818832361" sldId="411"/>
            <ac:spMk id="5" creationId="{5326ACC9-3AC3-B0AF-0AE4-C67C0F878AD3}"/>
          </ac:spMkLst>
        </pc:spChg>
        <pc:spChg chg="add mod">
          <ac:chgData name="Wolbert, Evie Diane" userId="102f0402-31d0-4b21-b106-54d95bb4d9b3" providerId="ADAL" clId="{F3710EC5-7D76-475D-8C0A-D505248A476B}" dt="2025-01-24T18:44:53.153" v="671"/>
          <ac:spMkLst>
            <pc:docMk/>
            <pc:sldMk cId="818832361" sldId="411"/>
            <ac:spMk id="16" creationId="{1FE10C2A-9E02-54D2-5A36-156C5E37DE98}"/>
          </ac:spMkLst>
        </pc:spChg>
        <pc:spChg chg="add mod">
          <ac:chgData name="Wolbert, Evie Diane" userId="102f0402-31d0-4b21-b106-54d95bb4d9b3" providerId="ADAL" clId="{F3710EC5-7D76-475D-8C0A-D505248A476B}" dt="2025-01-24T18:44:53.153" v="671"/>
          <ac:spMkLst>
            <pc:docMk/>
            <pc:sldMk cId="818832361" sldId="411"/>
            <ac:spMk id="23" creationId="{37844593-2B9E-AED5-52B2-454F8FB94748}"/>
          </ac:spMkLst>
        </pc:spChg>
        <pc:spChg chg="add mod">
          <ac:chgData name="Wolbert, Evie Diane" userId="102f0402-31d0-4b21-b106-54d95bb4d9b3" providerId="ADAL" clId="{F3710EC5-7D76-475D-8C0A-D505248A476B}" dt="2025-01-24T18:44:53.153" v="671"/>
          <ac:spMkLst>
            <pc:docMk/>
            <pc:sldMk cId="818832361" sldId="411"/>
            <ac:spMk id="25" creationId="{2393DF8F-3B9F-74B8-4579-36D8E7C05633}"/>
          </ac:spMkLst>
        </pc:spChg>
        <pc:picChg chg="add mod">
          <ac:chgData name="Wolbert, Evie Diane" userId="102f0402-31d0-4b21-b106-54d95bb4d9b3" providerId="ADAL" clId="{F3710EC5-7D76-475D-8C0A-D505248A476B}" dt="2025-01-24T18:44:53.153" v="671"/>
          <ac:picMkLst>
            <pc:docMk/>
            <pc:sldMk cId="818832361" sldId="411"/>
            <ac:picMk id="15" creationId="{7B4C511E-2A1B-C4C8-58C1-317EF87096A0}"/>
          </ac:picMkLst>
        </pc:picChg>
        <pc:picChg chg="mod modCrop">
          <ac:chgData name="Wolbert, Evie Diane" userId="102f0402-31d0-4b21-b106-54d95bb4d9b3" providerId="ADAL" clId="{F3710EC5-7D76-475D-8C0A-D505248A476B}" dt="2025-01-24T18:26:53.804" v="209" actId="18131"/>
          <ac:picMkLst>
            <pc:docMk/>
            <pc:sldMk cId="818832361" sldId="411"/>
            <ac:picMk id="18" creationId="{FD68DBCD-BA93-9FCC-BA95-147AE76265FF}"/>
          </ac:picMkLst>
        </pc:picChg>
        <pc:picChg chg="add mod">
          <ac:chgData name="Wolbert, Evie Diane" userId="102f0402-31d0-4b21-b106-54d95bb4d9b3" providerId="ADAL" clId="{F3710EC5-7D76-475D-8C0A-D505248A476B}" dt="2025-01-24T18:44:53.153" v="671"/>
          <ac:picMkLst>
            <pc:docMk/>
            <pc:sldMk cId="818832361" sldId="411"/>
            <ac:picMk id="19" creationId="{F03DE9E5-50CC-0D0D-438D-7CC982EAD690}"/>
          </ac:picMkLst>
        </pc:picChg>
        <pc:picChg chg="add mod">
          <ac:chgData name="Wolbert, Evie Diane" userId="102f0402-31d0-4b21-b106-54d95bb4d9b3" providerId="ADAL" clId="{F3710EC5-7D76-475D-8C0A-D505248A476B}" dt="2025-01-24T18:44:53.153" v="671"/>
          <ac:picMkLst>
            <pc:docMk/>
            <pc:sldMk cId="818832361" sldId="411"/>
            <ac:picMk id="24" creationId="{7136D402-AC2A-55E2-280C-88EA0FF502C1}"/>
          </ac:picMkLst>
        </pc:picChg>
      </pc:sldChg>
      <pc:sldChg chg="del">
        <pc:chgData name="Wolbert, Evie Diane" userId="102f0402-31d0-4b21-b106-54d95bb4d9b3" providerId="ADAL" clId="{F3710EC5-7D76-475D-8C0A-D505248A476B}" dt="2025-01-24T18:46:01.144" v="672" actId="2696"/>
        <pc:sldMkLst>
          <pc:docMk/>
          <pc:sldMk cId="1688045353" sldId="417"/>
        </pc:sldMkLst>
      </pc:sldChg>
      <pc:sldChg chg="del">
        <pc:chgData name="Wolbert, Evie Diane" userId="102f0402-31d0-4b21-b106-54d95bb4d9b3" providerId="ADAL" clId="{F3710EC5-7D76-475D-8C0A-D505248A476B}" dt="2025-01-24T18:46:01.144" v="672" actId="2696"/>
        <pc:sldMkLst>
          <pc:docMk/>
          <pc:sldMk cId="2135495630" sldId="418"/>
        </pc:sldMkLst>
      </pc:sldChg>
      <pc:sldChg chg="del">
        <pc:chgData name="Wolbert, Evie Diane" userId="102f0402-31d0-4b21-b106-54d95bb4d9b3" providerId="ADAL" clId="{F3710EC5-7D76-475D-8C0A-D505248A476B}" dt="2025-01-24T18:48:21.105" v="677"/>
        <pc:sldMkLst>
          <pc:docMk/>
          <pc:sldMk cId="3635063585" sldId="418"/>
        </pc:sldMkLst>
      </pc:sldChg>
      <pc:sldChg chg="del modNotesTx">
        <pc:chgData name="Wolbert, Evie Diane" userId="102f0402-31d0-4b21-b106-54d95bb4d9b3" providerId="ADAL" clId="{F3710EC5-7D76-475D-8C0A-D505248A476B}" dt="2025-01-30T20:28:10.595" v="909" actId="2696"/>
        <pc:sldMkLst>
          <pc:docMk/>
          <pc:sldMk cId="0" sldId="419"/>
        </pc:sldMkLst>
      </pc:sldChg>
      <pc:sldChg chg="del modNotesTx">
        <pc:chgData name="Wolbert, Evie Diane" userId="102f0402-31d0-4b21-b106-54d95bb4d9b3" providerId="ADAL" clId="{F3710EC5-7D76-475D-8C0A-D505248A476B}" dt="2025-01-30T15:53:35.468" v="749" actId="114"/>
        <pc:sldMkLst>
          <pc:docMk/>
          <pc:sldMk cId="0" sldId="420"/>
        </pc:sldMkLst>
      </pc:sldChg>
      <pc:sldChg chg="del modNotesTx">
        <pc:chgData name="Wolbert, Evie Diane" userId="102f0402-31d0-4b21-b106-54d95bb4d9b3" providerId="ADAL" clId="{F3710EC5-7D76-475D-8C0A-D505248A476B}" dt="2025-01-30T19:57:38.732" v="802" actId="20577"/>
        <pc:sldMkLst>
          <pc:docMk/>
          <pc:sldMk cId="0" sldId="421"/>
        </pc:sldMkLst>
      </pc:sldChg>
      <pc:sldChg chg="del modNotesTx">
        <pc:chgData name="Wolbert, Evie Diane" userId="102f0402-31d0-4b21-b106-54d95bb4d9b3" providerId="ADAL" clId="{F3710EC5-7D76-475D-8C0A-D505248A476B}" dt="2025-01-30T20:05:57.129" v="841" actId="20577"/>
        <pc:sldMkLst>
          <pc:docMk/>
          <pc:sldMk cId="0" sldId="422"/>
        </pc:sldMkLst>
      </pc:sldChg>
      <pc:sldChg chg="del modNotesTx">
        <pc:chgData name="Wolbert, Evie Diane" userId="102f0402-31d0-4b21-b106-54d95bb4d9b3" providerId="ADAL" clId="{F3710EC5-7D76-475D-8C0A-D505248A476B}" dt="2025-01-30T20:10:31.702" v="907" actId="20577"/>
        <pc:sldMkLst>
          <pc:docMk/>
          <pc:sldMk cId="0" sldId="423"/>
        </pc:sldMkLst>
      </pc:sldChg>
      <pc:sldChg chg="modSp del mod modNotesTx">
        <pc:chgData name="Wolbert, Evie Diane" userId="102f0402-31d0-4b21-b106-54d95bb4d9b3" providerId="ADAL" clId="{F3710EC5-7D76-475D-8C0A-D505248A476B}" dt="2025-01-30T20:36:48.027" v="1024" actId="20577"/>
        <pc:sldMkLst>
          <pc:docMk/>
          <pc:sldMk cId="0" sldId="424"/>
        </pc:sldMkLst>
        <pc:spChg chg="mod">
          <ac:chgData name="Wolbert, Evie Diane" userId="102f0402-31d0-4b21-b106-54d95bb4d9b3" providerId="ADAL" clId="{F3710EC5-7D76-475D-8C0A-D505248A476B}" dt="2025-01-30T20:35:24.856" v="979" actId="2711"/>
          <ac:spMkLst>
            <pc:docMk/>
            <pc:sldMk cId="0" sldId="424"/>
            <ac:spMk id="14" creationId="{00000000-0000-0000-0000-000000000000}"/>
          </ac:spMkLst>
        </pc:spChg>
      </pc:sldChg>
      <pc:sldChg chg="del">
        <pc:chgData name="Wolbert, Evie Diane" userId="102f0402-31d0-4b21-b106-54d95bb4d9b3" providerId="ADAL" clId="{F3710EC5-7D76-475D-8C0A-D505248A476B}" dt="2025-01-30T15:12:59.263" v="704"/>
        <pc:sldMkLst>
          <pc:docMk/>
          <pc:sldMk cId="1355157970" sldId="425"/>
        </pc:sldMkLst>
      </pc:sldChg>
      <pc:sldChg chg="del">
        <pc:chgData name="Wolbert, Evie Diane" userId="102f0402-31d0-4b21-b106-54d95bb4d9b3" providerId="ADAL" clId="{F3710EC5-7D76-475D-8C0A-D505248A476B}" dt="2025-01-30T15:12:44.866" v="703"/>
        <pc:sldMkLst>
          <pc:docMk/>
          <pc:sldMk cId="1782584685" sldId="425"/>
        </pc:sldMkLst>
      </pc:sldChg>
      <pc:sldChg chg="del">
        <pc:chgData name="Wolbert, Evie Diane" userId="102f0402-31d0-4b21-b106-54d95bb4d9b3" providerId="ADAL" clId="{F3710EC5-7D76-475D-8C0A-D505248A476B}" dt="2025-01-24T18:46:13.668" v="673" actId="2696"/>
        <pc:sldMkLst>
          <pc:docMk/>
          <pc:sldMk cId="3530813306" sldId="425"/>
        </pc:sldMkLst>
      </pc:sldChg>
      <pc:sldChg chg="del modNotesTx">
        <pc:chgData name="Wolbert, Evie Diane" userId="102f0402-31d0-4b21-b106-54d95bb4d9b3" providerId="ADAL" clId="{F3710EC5-7D76-475D-8C0A-D505248A476B}" dt="2025-01-30T15:51:15.855" v="714" actId="20577"/>
        <pc:sldMkLst>
          <pc:docMk/>
          <pc:sldMk cId="0" sldId="426"/>
        </pc:sldMkLst>
      </pc:sldChg>
      <pc:sldChg chg="modNotesTx">
        <pc:chgData name="Wolbert, Evie Diane" userId="102f0402-31d0-4b21-b106-54d95bb4d9b3" providerId="ADAL" clId="{F3710EC5-7D76-475D-8C0A-D505248A476B}" dt="2025-01-30T20:28:07.627" v="908"/>
        <pc:sldMkLst>
          <pc:docMk/>
          <pc:sldMk cId="0" sldId="427"/>
        </pc:sldMkLst>
      </pc:sldChg>
      <pc:sldChg chg="del">
        <pc:chgData name="Wolbert, Evie Diane" userId="102f0402-31d0-4b21-b106-54d95bb4d9b3" providerId="ADAL" clId="{F3710EC5-7D76-475D-8C0A-D505248A476B}" dt="2025-01-24T18:46:37.831" v="674" actId="2696"/>
        <pc:sldMkLst>
          <pc:docMk/>
          <pc:sldMk cId="1641324473" sldId="427"/>
        </pc:sldMkLst>
      </pc:sldChg>
      <pc:sldChg chg="del">
        <pc:chgData name="Wolbert, Evie Diane" userId="102f0402-31d0-4b21-b106-54d95bb4d9b3" providerId="ADAL" clId="{F3710EC5-7D76-475D-8C0A-D505248A476B}" dt="2025-01-24T18:46:37.831" v="674" actId="2696"/>
        <pc:sldMkLst>
          <pc:docMk/>
          <pc:sldMk cId="1954604935" sldId="428"/>
        </pc:sldMkLst>
      </pc:sldChg>
      <pc:sldChg chg="del">
        <pc:chgData name="Wolbert, Evie Diane" userId="102f0402-31d0-4b21-b106-54d95bb4d9b3" providerId="ADAL" clId="{F3710EC5-7D76-475D-8C0A-D505248A476B}" dt="2025-01-24T18:46:37.831" v="674" actId="2696"/>
        <pc:sldMkLst>
          <pc:docMk/>
          <pc:sldMk cId="2212350977" sldId="429"/>
        </pc:sldMkLst>
      </pc:sldChg>
      <pc:sldChg chg="del">
        <pc:chgData name="Wolbert, Evie Diane" userId="102f0402-31d0-4b21-b106-54d95bb4d9b3" providerId="ADAL" clId="{F3710EC5-7D76-475D-8C0A-D505248A476B}" dt="2025-01-24T18:46:37.831" v="674" actId="2696"/>
        <pc:sldMkLst>
          <pc:docMk/>
          <pc:sldMk cId="1433610846" sldId="430"/>
        </pc:sldMkLst>
      </pc:sldChg>
      <pc:sldChg chg="del">
        <pc:chgData name="Wolbert, Evie Diane" userId="102f0402-31d0-4b21-b106-54d95bb4d9b3" providerId="ADAL" clId="{F3710EC5-7D76-475D-8C0A-D505248A476B}" dt="2025-01-24T18:46:37.831" v="674" actId="2696"/>
        <pc:sldMkLst>
          <pc:docMk/>
          <pc:sldMk cId="1859465531" sldId="431"/>
        </pc:sldMkLst>
      </pc:sldChg>
      <pc:sldChg chg="del">
        <pc:chgData name="Wolbert, Evie Diane" userId="102f0402-31d0-4b21-b106-54d95bb4d9b3" providerId="ADAL" clId="{F3710EC5-7D76-475D-8C0A-D505248A476B}" dt="2025-01-24T18:46:37.831" v="674" actId="2696"/>
        <pc:sldMkLst>
          <pc:docMk/>
          <pc:sldMk cId="127979138" sldId="432"/>
        </pc:sldMkLst>
      </pc:sldChg>
      <pc:sldChg chg="del">
        <pc:chgData name="Wolbert, Evie Diane" userId="102f0402-31d0-4b21-b106-54d95bb4d9b3" providerId="ADAL" clId="{F3710EC5-7D76-475D-8C0A-D505248A476B}" dt="2025-01-24T18:46:37.831" v="674" actId="2696"/>
        <pc:sldMkLst>
          <pc:docMk/>
          <pc:sldMk cId="1723238196" sldId="433"/>
        </pc:sldMkLst>
      </pc:sldChg>
      <pc:sldChg chg="del">
        <pc:chgData name="Wolbert, Evie Diane" userId="102f0402-31d0-4b21-b106-54d95bb4d9b3" providerId="ADAL" clId="{F3710EC5-7D76-475D-8C0A-D505248A476B}" dt="2025-01-24T18:46:37.831" v="674" actId="2696"/>
        <pc:sldMkLst>
          <pc:docMk/>
          <pc:sldMk cId="1492132077" sldId="434"/>
        </pc:sldMkLst>
      </pc:sldChg>
      <pc:sldChg chg="del">
        <pc:chgData name="Wolbert, Evie Diane" userId="102f0402-31d0-4b21-b106-54d95bb4d9b3" providerId="ADAL" clId="{F3710EC5-7D76-475D-8C0A-D505248A476B}" dt="2025-01-24T18:46:37.831" v="674" actId="2696"/>
        <pc:sldMkLst>
          <pc:docMk/>
          <pc:sldMk cId="621423035" sldId="435"/>
        </pc:sldMkLst>
      </pc:sldChg>
      <pc:sldChg chg="del">
        <pc:chgData name="Wolbert, Evie Diane" userId="102f0402-31d0-4b21-b106-54d95bb4d9b3" providerId="ADAL" clId="{F3710EC5-7D76-475D-8C0A-D505248A476B}" dt="2025-01-24T18:46:52.256" v="675" actId="2696"/>
        <pc:sldMkLst>
          <pc:docMk/>
          <pc:sldMk cId="1419193255" sldId="436"/>
        </pc:sldMkLst>
      </pc:sldChg>
      <pc:sldChg chg="del">
        <pc:chgData name="Wolbert, Evie Diane" userId="102f0402-31d0-4b21-b106-54d95bb4d9b3" providerId="ADAL" clId="{F3710EC5-7D76-475D-8C0A-D505248A476B}" dt="2025-01-24T18:46:52.256" v="675" actId="2696"/>
        <pc:sldMkLst>
          <pc:docMk/>
          <pc:sldMk cId="1826767886" sldId="437"/>
        </pc:sldMkLst>
      </pc:sldChg>
      <pc:sldChg chg="del">
        <pc:chgData name="Wolbert, Evie Diane" userId="102f0402-31d0-4b21-b106-54d95bb4d9b3" providerId="ADAL" clId="{F3710EC5-7D76-475D-8C0A-D505248A476B}" dt="2025-01-24T18:46:52.256" v="675" actId="2696"/>
        <pc:sldMkLst>
          <pc:docMk/>
          <pc:sldMk cId="2091950012" sldId="438"/>
        </pc:sldMkLst>
      </pc:sldChg>
      <pc:sldChg chg="del">
        <pc:chgData name="Wolbert, Evie Diane" userId="102f0402-31d0-4b21-b106-54d95bb4d9b3" providerId="ADAL" clId="{F3710EC5-7D76-475D-8C0A-D505248A476B}" dt="2025-01-24T18:46:52.256" v="675" actId="2696"/>
        <pc:sldMkLst>
          <pc:docMk/>
          <pc:sldMk cId="1302654732" sldId="439"/>
        </pc:sldMkLst>
      </pc:sldChg>
      <pc:sldChg chg="del">
        <pc:chgData name="Wolbert, Evie Diane" userId="102f0402-31d0-4b21-b106-54d95bb4d9b3" providerId="ADAL" clId="{F3710EC5-7D76-475D-8C0A-D505248A476B}" dt="2025-01-24T18:46:52.256" v="675" actId="2696"/>
        <pc:sldMkLst>
          <pc:docMk/>
          <pc:sldMk cId="2295283495" sldId="440"/>
        </pc:sldMkLst>
      </pc:sldChg>
      <pc:sldChg chg="del">
        <pc:chgData name="Wolbert, Evie Diane" userId="102f0402-31d0-4b21-b106-54d95bb4d9b3" providerId="ADAL" clId="{F3710EC5-7D76-475D-8C0A-D505248A476B}" dt="2025-01-24T18:46:52.256" v="675" actId="2696"/>
        <pc:sldMkLst>
          <pc:docMk/>
          <pc:sldMk cId="2516102214" sldId="441"/>
        </pc:sldMkLst>
      </pc:sldChg>
      <pc:sldChg chg="del">
        <pc:chgData name="Wolbert, Evie Diane" userId="102f0402-31d0-4b21-b106-54d95bb4d9b3" providerId="ADAL" clId="{F3710EC5-7D76-475D-8C0A-D505248A476B}" dt="2025-01-24T18:46:52.256" v="675" actId="2696"/>
        <pc:sldMkLst>
          <pc:docMk/>
          <pc:sldMk cId="1760633209" sldId="442"/>
        </pc:sldMkLst>
      </pc:sldChg>
      <pc:sldChg chg="del">
        <pc:chgData name="Wolbert, Evie Diane" userId="102f0402-31d0-4b21-b106-54d95bb4d9b3" providerId="ADAL" clId="{F3710EC5-7D76-475D-8C0A-D505248A476B}" dt="2025-01-24T18:46:52.256" v="675" actId="2696"/>
        <pc:sldMkLst>
          <pc:docMk/>
          <pc:sldMk cId="1086811155" sldId="443"/>
        </pc:sldMkLst>
      </pc:sldChg>
      <pc:sldChg chg="del">
        <pc:chgData name="Wolbert, Evie Diane" userId="102f0402-31d0-4b21-b106-54d95bb4d9b3" providerId="ADAL" clId="{F3710EC5-7D76-475D-8C0A-D505248A476B}" dt="2025-01-24T18:46:52.256" v="675" actId="2696"/>
        <pc:sldMkLst>
          <pc:docMk/>
          <pc:sldMk cId="1151056809" sldId="444"/>
        </pc:sldMkLst>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31F3D4CE-0236-4379-9435-C6C3C1442E11}" authorId="{16328477-2D99-2C26-174B-29C020A798E2}" created="2025-01-31T19:51:22.859">
    <pc:sldMkLst xmlns:pc="http://schemas.microsoft.com/office/powerpoint/2013/main/command">
      <pc:docMk/>
      <pc:sldMk cId="0" sldId="256"/>
    </pc:sldMkLst>
    <p188:txBody>
      <a:bodyPr/>
      <a:lstStyle/>
      <a:p>
        <a:r>
          <a:rPr lang="en-US"/>
          <a:t>So... we're going to leave this graphic here. But, I'm putting an note here for us to revisit b/c of the use of different languages as it may relate to the DEI EOs. (I know it's also on other slide decks as well.)</a:t>
        </a:r>
      </a:p>
    </p188:txBody>
  </p188:cm>
</p188:cmLst>
</file>

<file path=ppt/comments/modernComment_11B_A08CC6F4.xml><?xml version="1.0" encoding="utf-8"?>
<p188:cmLst xmlns:a="http://schemas.openxmlformats.org/drawingml/2006/main" xmlns:r="http://schemas.openxmlformats.org/officeDocument/2006/relationships" xmlns:p188="http://schemas.microsoft.com/office/powerpoint/2018/8/main">
  <p188:cm id="{AB502882-B5BD-4552-A36D-EB1F62C89B20}" authorId="{16328477-2D99-2C26-174B-29C020A798E2}" created="2025-01-31T19:53:03.096">
    <pc:sldMkLst xmlns:pc="http://schemas.microsoft.com/office/powerpoint/2013/main/command">
      <pc:docMk/>
      <pc:sldMk cId="2693580532" sldId="283"/>
    </pc:sldMkLst>
    <p188:txBody>
      <a:bodyPr/>
      <a:lstStyle/>
      <a:p>
        <a:r>
          <a:rPr lang="en-US"/>
          <a:t>Same note as earlier.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2/24/2025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Type 1: Supplemental Extension begins here, on slide 1. </a:t>
            </a:r>
          </a:p>
          <a:p>
            <a:endParaRPr lang="en-US" dirty="0"/>
          </a:p>
          <a:p>
            <a:r>
              <a:rPr lang="en-US" dirty="0"/>
              <a:t>Delivery Type 2 : Supplemental Stand Alone begins on slide 39.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b="1" i="1" dirty="0"/>
          </a:p>
          <a:p>
            <a:r>
              <a:rPr lang="en-US" dirty="0"/>
              <a:t>• Anger and conflict are normal parts of life, and every person will experience these emotions and challenges. </a:t>
            </a:r>
          </a:p>
          <a:p>
            <a:endParaRPr lang="en-US" dirty="0"/>
          </a:p>
          <a:p>
            <a:r>
              <a:rPr lang="en-US" dirty="0"/>
              <a:t>• When we experience anger and conflict, understanding how these emotions and the situation(s) that has created these emotions make us feel can help us realize certain characteristics or traits in ourselves. We may find that the emotional response we exhibit when we feel anger or conflict highlights issues, behaviors, or situations that we should consider changing, so we can be a positive role model for our children and be a loving and thoughtful parent. </a:t>
            </a:r>
          </a:p>
          <a:p>
            <a:endParaRPr lang="en-US" dirty="0"/>
          </a:p>
          <a:p>
            <a:r>
              <a:rPr lang="en-US" dirty="0"/>
              <a:t>• This module intends to support you as the parents and caregivers by helping you learn about anger management, what causes anger, and how to navigate your anger effectively.</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349317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Even though anger and conflict are normal parts of life, how we handle our anger and conflict could cause serious problems in our lives. When we express our anger negatively—like yelling, throwing things, or using violence—we can make our lives, and the lives of our loved ones, unpleasant. However, when we find ways to use, or control, our anger reactions in a healthy way, we may be able to make positive changes in our lives. </a:t>
            </a:r>
          </a:p>
          <a:p>
            <a:endParaRPr lang="en-US" dirty="0"/>
          </a:p>
          <a:p>
            <a:r>
              <a:rPr lang="en-US" dirty="0"/>
              <a:t>• Managing anger and conflict in a positive way can be difficult. The stressors and challenges we encounter can make it hard for us to remain calm. </a:t>
            </a:r>
          </a:p>
          <a:p>
            <a:endParaRPr lang="en-US" dirty="0"/>
          </a:p>
          <a:p>
            <a:r>
              <a:rPr lang="en-US" dirty="0"/>
              <a:t>• Please look at the Action Plan Worksheet. You can use this worksheet to help you build and implement a plan and, then, use it as a tool as you complete the module.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Think about the reasons/situations that brought you here. What is your goal for yourself related to managing your anger and conflict?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Think about that goal. What does success look like?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1628778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experiences anger; however, when you negatively respond to the anger you feel, difficult consequences for you and for those around you may arise. The module talks about what uncontrolled or unhealthy anger may look like. </a:t>
            </a:r>
          </a:p>
          <a:p>
            <a:endParaRPr lang="en-US" dirty="0"/>
          </a:p>
          <a:p>
            <a:r>
              <a:rPr lang="en-US" dirty="0"/>
              <a:t>• Uncontrolled or unhealthy anger can produce negative reactions in people, and these reactions could produce consequences that may impact these individuals’ physical health, such as headaches or sleep problems; mental health, such as increased anxiety and/or depression; and relationships, such as yelling or shouting at others or name calling. In addition, consequences could affect finances, life stability, or sense of self.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What consequences have you experienced, or are you presently experiencing, due to your reactions from feeling anger? </a:t>
            </a:r>
            <a:r>
              <a:rPr lang="en-US" b="1" i="1" dirty="0"/>
              <a:t>(Solicit responses such as physical health, mental health, relationship, and career consequences.)</a:t>
            </a:r>
          </a:p>
        </p:txBody>
      </p:sp>
      <p:sp>
        <p:nvSpPr>
          <p:cNvPr id="4" name="Slide Number Placeholder 3"/>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552049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Anger is often referred to as a “secondary emotion,” which means that anger is a reaction to a different, underlying emotion. </a:t>
            </a:r>
          </a:p>
          <a:p>
            <a:endParaRPr lang="en-US" dirty="0"/>
          </a:p>
          <a:p>
            <a:r>
              <a:rPr lang="en-US" dirty="0"/>
              <a:t>• In other words, we may show anger because we are trying to mask other emotions that we are experiencing, such as disappointment or humiliation. Consider this analogy: you can see the top of an iceberg, but most of the iceberg is below the surface of the water. Anger is like the top of the iceberg, and other feelings, such as sadness or embarrassment that drive the anger, lay under the surface. </a:t>
            </a:r>
          </a:p>
          <a:p>
            <a:endParaRPr lang="en-US" dirty="0"/>
          </a:p>
          <a:p>
            <a:r>
              <a:rPr lang="en-US" dirty="0"/>
              <a:t>• The Anger Cycle shows us the cyclical nature of anger. Understanding this cycle can help us manage our feelings of anger. (Facilitator Tip: See and/or share graphic of the Anger Cycle.)</a:t>
            </a:r>
          </a:p>
          <a:p>
            <a:endParaRPr lang="en-US" dirty="0"/>
          </a:p>
          <a:p>
            <a:pPr marL="628650" lvl="1" indent="-171450">
              <a:buFont typeface="Arial" panose="020B0604020202020204" pitchFamily="34" charset="0"/>
              <a:buChar char="•"/>
            </a:pPr>
            <a:r>
              <a:rPr lang="en-US" dirty="0"/>
              <a:t>Typically, the cycle begins with a triggering event. This is when you experience a situation or event that is unpleasant or that does not feel good or upsets you. You cannot avoid all situations that distress you.</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r>
              <a:rPr lang="en-US" dirty="0"/>
              <a:t>After experiencing the trigger event, you may start to experience negative thoughts about yourself, other people, or the world in general.</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When you focus on negative thoughts that have been generated by a triggering event, you may begin to feel an intense emotional response. This emotional response will likely be produced by secondary emotions.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Your reactions to your emotional responses can produce physical symptoms. Physical symptoms of feeling anger include experiencing an increased heart rate, shortness of breath, or feeling hot.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last part of the cycle is your behavioral response. During this aspect of the cycle, you may exhibit negative behaviors, such as yelling, shouting, making poor choices, or frightening others. This is the part of the anger cycle you should avoid! </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are some examples of anger triggers that you learned about (Solicit responses such as encountering people who are rude, disrespectful, or loud; visiting places that are associated with bad memories; being stuck in traffic; having conversations about polarizing topics (e.g., politics; being late to an event; or having to clean up after others.)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your personal triggers (e.g., people, places, conversations, situations)?</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3284589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One way to break the anger cycle is for you to identify when you are becoming angry before your emotions become too intense, and a blow-up or angry outburst (reaction) ensues. The first step in stopping an angry outburst or letting your anger take control of your actions and reactions is to identify that you are feeling angry. </a:t>
            </a:r>
          </a:p>
          <a:p>
            <a:endParaRPr lang="en-US" dirty="0"/>
          </a:p>
          <a:p>
            <a:r>
              <a:rPr lang="en-US" dirty="0"/>
              <a:t>• To do this, at each step in the Anger Cycle, you can stop and examine your thoughts and reactions. Are your thoughts negative? Are you having emotional responses or physical symptoms? Are you engaging in negative, distressing, or regrettable behaviors?</a:t>
            </a:r>
          </a:p>
          <a:p>
            <a:endParaRPr lang="en-US" dirty="0"/>
          </a:p>
          <a:p>
            <a:r>
              <a:rPr lang="en-US" b="1" i="1" dirty="0"/>
              <a:t>Facilitator Tip: </a:t>
            </a:r>
            <a:r>
              <a:rPr lang="en-US" dirty="0"/>
              <a:t>Provide some of the following examples of what constitutes negative thoughts, emotional responses, physical symptoms, and behaviors. </a:t>
            </a:r>
          </a:p>
          <a:p>
            <a:endParaRPr lang="en-US" dirty="0"/>
          </a:p>
          <a:p>
            <a:r>
              <a:rPr lang="en-US" dirty="0"/>
              <a:t>• Negative thoughts: “Stupid,” “Worthless,” “Selfish,” “Bad Person,” “Horrible,” “Disgusting,” “Hate,” or “Evil.” </a:t>
            </a:r>
          </a:p>
          <a:p>
            <a:r>
              <a:rPr lang="en-US" dirty="0"/>
              <a:t>• Emotional Responses: Humiliated, Frustrated, Guilty, Jealous, Disrespected, Helpless, Powerless, Confused, Embarrassed, Anxious, Ashamed, Offended, Insecure, Hurt, Weak, Broken, Alone, or Betrayed. </a:t>
            </a:r>
          </a:p>
          <a:p>
            <a:r>
              <a:rPr lang="en-US" dirty="0"/>
              <a:t>• Physical Symptoms: increased heart rate, flushed cheeks, heavy breathing, sweating, light headedness, nausea, feeling hot, tense muscles, tearfulness, throat tightness, dizziness, or clenched jaw/grinding teeth. </a:t>
            </a:r>
          </a:p>
          <a:p>
            <a:r>
              <a:rPr lang="en-US" dirty="0"/>
              <a:t>• Behaviors: Pacing, yelling/talking loudly, arguing, only responding with short answers, becoming critical of others or yourself, crying, throwing things, clenching fists, increasing your use of curse words, or shutting down.</a:t>
            </a:r>
          </a:p>
          <a:p>
            <a:endParaRPr lang="en-US" b="1" i="1" dirty="0"/>
          </a:p>
          <a:p>
            <a:r>
              <a:rPr lang="en-US" b="1" i="1" dirty="0"/>
              <a:t>Generate discussion among participants using the following questions</a:t>
            </a:r>
            <a:r>
              <a:rPr lang="en-US" dirty="0"/>
              <a:t>: </a:t>
            </a:r>
          </a:p>
          <a:p>
            <a:endParaRPr lang="en-US" dirty="0"/>
          </a:p>
          <a:p>
            <a:pPr marL="171450" indent="-171450">
              <a:buFont typeface="Arial" panose="020B0604020202020204" pitchFamily="34" charset="0"/>
              <a:buChar char="•"/>
            </a:pPr>
            <a:r>
              <a:rPr lang="en-US" dirty="0"/>
              <a:t>In the module, Ophelia initially had negative thoughts after her friends made a joke about her appearance, then she felt ashamed, her cheeks began to flush, and she shut down. What were her [Ophelia’s] anger warning signs? </a:t>
            </a:r>
            <a:r>
              <a:rPr lang="en-US" b="1" i="1" dirty="0"/>
              <a:t>(Solicit the following responses: Negative Thoughts – I’m so disgusting; Emotional Response – ashamed; Physical symptoms – flushed cheeks; Behaviors – shut down.)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dirty="0"/>
              <a:t>Think about yourself. Do you know your anger warning signs? What are some of the common experiences you have when you’re angry?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 you have negative thoughts, emotional responses, or physical symptoms? Do you engage in certain behaviors? </a:t>
            </a:r>
          </a:p>
        </p:txBody>
      </p:sp>
      <p:sp>
        <p:nvSpPr>
          <p:cNvPr id="4" name="Slide Number Placeholder 3"/>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425368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We all experience negative thoughts that can make us feel angry. There are  tools and methods you can use to help you decrease the time you think about negative thoughts.</a:t>
            </a:r>
          </a:p>
          <a:p>
            <a:endParaRPr lang="en-US" dirty="0"/>
          </a:p>
          <a:p>
            <a:r>
              <a:rPr lang="en-US" dirty="0"/>
              <a:t>• To pick the right tool to overcome a negative thought, you need to recognize the negative thinking patterns you are having. These patterns are called cognitive distortions. There are several cognitive distortions discussed in the module, including All or Nothing Thinking, Catastrophizing, Minimizing, Disqualifying the Positive, Fortune Telling, Labeling, Mind Reading, and Overgeneralizing. </a:t>
            </a:r>
          </a:p>
          <a:p>
            <a:endParaRPr lang="en-US" dirty="0"/>
          </a:p>
          <a:p>
            <a:r>
              <a:rPr lang="en-US" b="1" i="1" dirty="0"/>
              <a:t>Facilitator Tip: </a:t>
            </a:r>
            <a:r>
              <a:rPr lang="en-US" dirty="0"/>
              <a:t>Review one or two distortions to get the conversation going.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Do you tend to use any of the cognitive distortions discussed in the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Which ones pop up the most in your thought processes? </a:t>
            </a:r>
          </a:p>
        </p:txBody>
      </p:sp>
      <p:sp>
        <p:nvSpPr>
          <p:cNvPr id="4" name="Slide Number Placeholder 3"/>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1066854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Cognitive distortions have a common theme and are united in the following ways: they do not incorporate all of the available evidence, they do not look at multiple perspectives, and they do not look at the complexities of life or specific situations. </a:t>
            </a:r>
          </a:p>
          <a:p>
            <a:endParaRPr lang="en-US" dirty="0"/>
          </a:p>
          <a:p>
            <a:r>
              <a:rPr lang="en-US" dirty="0"/>
              <a:t>• If and when you have cognitive distortions, you need to focus on how to replace them with more helpful thoughts by thinking through the evidence, different perspectives, and the complexities to counteract the distortions. </a:t>
            </a:r>
          </a:p>
          <a:p>
            <a:endParaRPr lang="en-US" dirty="0"/>
          </a:p>
          <a:p>
            <a:r>
              <a:rPr lang="en-US" dirty="0"/>
              <a:t>• You can challenge your negative thoughts by identifying the thought and recognizing you’re having a negative cognition, challenging the validity of your thoughts, considering other perspectives, being fair to yourself, and validating your emotions.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In the module, you had a chance to examine some examples you could use to challenge negative thoughts. Practicing techniques, like mindfulness exercises or breathing exercises, can also help you relax, manage stress, and ultimately challenge those negative thoughts. Did anyone try a breathing technique—Box Breathing, Belly Breathing, Bumblebee Breathing, Alternative Nostril Breathing—that was mentioned in the module? If so, which one? When can you imagine yourself using that technique?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Did anyone try the guided imagery and visualization strategy or the Calm, Safe Place Visualization Technique? When can you imagine yourself using these techniques?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Did anyone try the Progressive Muscle Relaxation Technique? Did you like it? Why or why not? </a:t>
            </a:r>
          </a:p>
        </p:txBody>
      </p:sp>
      <p:sp>
        <p:nvSpPr>
          <p:cNvPr id="4" name="Slide Number Placeholder 3"/>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1582889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You may have heard individuals say that they “practice gratitude.” Practicing gratitude means that you make deliberate choices to focus on people or circumstances in your life for which you are grateful. Sometimes, when you are stressed, upset, unhappy, or angry, you may find it difficult to focus on the people or circumstances for which we are grateful. </a:t>
            </a:r>
          </a:p>
          <a:p>
            <a:endParaRPr lang="en-US" dirty="0"/>
          </a:p>
          <a:p>
            <a:r>
              <a:rPr lang="en-US" dirty="0"/>
              <a:t>• The feelings you can get from practicing gratitude may be useful to you as you manage your anger. </a:t>
            </a:r>
          </a:p>
          <a:p>
            <a:endParaRPr lang="en-US" dirty="0"/>
          </a:p>
          <a:p>
            <a:r>
              <a:rPr lang="en-US" dirty="0"/>
              <a:t>• Focusing on gratitude, or people or circumstances in your life that you are thankful for, can have positive benefits, such as improving your overall well-being; increasing your optimism, empathy, positivity, and self-esteem; and reducing your negative emotions, such as anxiety and depression. Practicing gratitude is also related to having lower levels of aggression, and the feelings gratitude generates may be useful in helping you manage anger.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The module mentioned that you could use a Gratitude Journal as a positive practice to help you alter your mindset.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Does anyone currently use a Gratitude Journal, or does anyone journal in general? How does it help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Is anyone who doesn’t already journal interested in starting a Gratitude Journal? </a:t>
            </a:r>
          </a:p>
        </p:txBody>
      </p:sp>
      <p:sp>
        <p:nvSpPr>
          <p:cNvPr id="4" name="Slide Number Placeholder 3"/>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3288377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FEDF-3A68-92EC-2F62-97859B531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60E36-A24D-F2C3-3D43-1C0D9215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08F8-546D-855D-8710-F4BB468F518E}"/>
              </a:ext>
            </a:extLst>
          </p:cNvPr>
          <p:cNvSpPr>
            <a:spLocks noGrp="1"/>
          </p:cNvSpPr>
          <p:nvPr>
            <p:ph type="body" idx="1"/>
          </p:nvPr>
        </p:nvSpPr>
        <p:spPr/>
        <p:txBody>
          <a:bodyPr/>
          <a:lstStyle/>
          <a:p>
            <a:r>
              <a:rPr lang="en-US" b="1" dirty="0"/>
              <a:t>Homework Tasks</a:t>
            </a:r>
            <a:r>
              <a:rPr lang="en-US" dirty="0"/>
              <a:t>: Assign Session 3: </a:t>
            </a:r>
            <a:r>
              <a:rPr lang="en-US" b="1" i="1" dirty="0"/>
              <a:t>Conflict Resolution Skills </a:t>
            </a:r>
            <a:r>
              <a:rPr lang="en-US" sz="1200" b="0" i="0" u="none" dirty="0">
                <a:ea typeface="Calibri"/>
                <a:cs typeface="Calibri" panose="020F0502020204030204" pitchFamily="34" charset="0"/>
              </a:rPr>
              <a:t>and </a:t>
            </a:r>
            <a:r>
              <a:rPr lang="en-US" sz="1200" b="1" i="1" u="sng" dirty="0">
                <a:ea typeface="Calibri"/>
                <a:cs typeface="Calibri" panose="020F0502020204030204" pitchFamily="34" charset="0"/>
              </a:rPr>
              <a:t>Wrap Up Module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Anger Management Parent Workbook and Syllabus related to these topics (D21)</a:t>
            </a:r>
          </a:p>
          <a:p>
            <a:endParaRPr lang="en-US" dirty="0"/>
          </a:p>
          <a:p>
            <a:r>
              <a:rPr lang="en-US" b="1" dirty="0"/>
              <a:t>Step 3 Clarification</a:t>
            </a:r>
            <a:r>
              <a:rPr lang="en-US" dirty="0"/>
              <a:t>: Assign workbook discussion questions (beginning on page D22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4C528637-880B-C0F3-BCDA-44F066F51FA1}"/>
              </a:ext>
            </a:extLst>
          </p:cNvPr>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2689879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25</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ED2-E50F-DB24-2131-9B0C919BF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DB6A7-0BC3-FA14-45D8-10ED9B13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D8B1-97E8-8B98-96FB-C1DBAB524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DEF0E512-9734-B8F4-7745-229E4F419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24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EDF4-06EF-723D-B350-0C8CD4469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D9977-58A8-F833-5AA4-2B8427461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7410-ADE3-C09F-02B6-F34A3AE2BD22}"/>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B63FFD40-2570-D729-95C2-E70A66900D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Welcome</a:t>
            </a:r>
            <a:r>
              <a:rPr lang="en-US" dirty="0"/>
              <a:t>: Introduce yourself and thank participants for choosing to be a part of the Anger Management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experiences conflict in their relationships; however, how we handle this conflict is important. Healthy conflict can look different in different relationships, but healthy conflict always includes both of the people involved working toward a positive outcome together. </a:t>
            </a:r>
          </a:p>
          <a:p>
            <a:endParaRPr lang="en-US" dirty="0"/>
          </a:p>
          <a:p>
            <a:r>
              <a:rPr lang="en-US" dirty="0"/>
              <a:t>• We may experience unhealthy conflict in our lives that can be damaging for our relationships. Although we can’t control how others handle conflict, we can work on how we handle conflict and how we can learn to resolve concerns in a healthy way. </a:t>
            </a:r>
          </a:p>
          <a:p>
            <a:endParaRPr lang="en-US" b="1" i="1" dirty="0"/>
          </a:p>
          <a:p>
            <a:r>
              <a:rPr lang="en-US" b="1" i="1" dirty="0"/>
              <a:t>Generate discussion among participants using the following questions: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dirty="0"/>
              <a:t>The module mentioned different types of healthy and unhealthy conflict. What were some of the healthy conflict examples that were discussed? </a:t>
            </a:r>
            <a:r>
              <a:rPr lang="en-US" b="1" i="1" dirty="0"/>
              <a:t>(Solicit the following responses: Compromising, trying to resolve a problem as a team, expressing emotions, finding a win-win solution, and sharing experiences.)</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What were some of the unhealthy conflict examples that were discussed? </a:t>
            </a:r>
            <a:r>
              <a:rPr lang="en-US" b="1" i="1" dirty="0"/>
              <a:t>(Solicit the following responses: Trying to make the other person look stupid, minimizing other’s experiences, viewing conflict as a battle, shouting or yelling, belittling someone, name calling, trying to “beat” the other person in the argument, or pushing or shoving.)</a:t>
            </a:r>
          </a:p>
          <a:p>
            <a:endParaRPr lang="en-US" b="1" i="1" dirty="0"/>
          </a:p>
          <a:p>
            <a:endParaRPr lang="en-US" b="1" i="1" dirty="0"/>
          </a:p>
        </p:txBody>
      </p:sp>
      <p:sp>
        <p:nvSpPr>
          <p:cNvPr id="4" name="Slide Number Placeholder 3"/>
          <p:cNvSpPr>
            <a:spLocks noGrp="1"/>
          </p:cNvSpPr>
          <p:nvPr>
            <p:ph type="sldNum" sz="quarter" idx="5"/>
          </p:nvPr>
        </p:nvSpPr>
        <p:spPr/>
        <p:txBody>
          <a:bodyPr/>
          <a:lstStyle/>
          <a:p>
            <a:fld id="{AA796624-056C-4B51-AA09-AD77FFC9F12B}" type="slidenum">
              <a:rPr lang="en-US" smtClean="0"/>
              <a:t>30</a:t>
            </a:fld>
            <a:endParaRPr lang="en-US"/>
          </a:p>
        </p:txBody>
      </p:sp>
    </p:spTree>
    <p:extLst>
      <p:ext uri="{BB962C8B-B14F-4D97-AF65-F5344CB8AC3E}">
        <p14:creationId xmlns:p14="http://schemas.microsoft.com/office/powerpoint/2010/main" val="256460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Much like anger, participating in unhealthy conflict or conflict too frequently can have many negative consequences for you and your relationships. Unhealthy conflict can impact you in a variety of ways. For example, it can have physical and mental health consequences, relationship consequences, and other consequences. Some examples mentioned in the module include the following: </a:t>
            </a:r>
          </a:p>
          <a:p>
            <a:endParaRPr lang="en-US" dirty="0"/>
          </a:p>
          <a:p>
            <a:pPr marL="628650" lvl="1" indent="-171450">
              <a:buFont typeface="Arial" panose="020B0604020202020204" pitchFamily="34" charset="0"/>
              <a:buChar char="•"/>
            </a:pPr>
            <a:r>
              <a:rPr lang="en-US" dirty="0"/>
              <a:t>Physical Health Consequences: I struggle with high blood pressure because I am in constant conflict.</a:t>
            </a:r>
          </a:p>
          <a:p>
            <a:pPr marL="628650" lvl="1" indent="-171450">
              <a:buFont typeface="Arial" panose="020B0604020202020204" pitchFamily="34" charset="0"/>
              <a:buChar char="•"/>
            </a:pPr>
            <a:r>
              <a:rPr lang="en-US" dirty="0"/>
              <a:t>Mental Health Consequences: I often think of myself in a negative light because I am in constant conflict with my partner.</a:t>
            </a:r>
          </a:p>
          <a:p>
            <a:pPr marL="628650" lvl="1" indent="-171450">
              <a:buFont typeface="Arial" panose="020B0604020202020204" pitchFamily="34" charset="0"/>
              <a:buChar char="•"/>
            </a:pPr>
            <a:r>
              <a:rPr lang="en-US" dirty="0"/>
              <a:t>Relationship Consequences: When I was arguing with my partner, in anger, I said something I didn’t mean, and I hurt them. I think they may still be a bit upset with me.</a:t>
            </a:r>
          </a:p>
          <a:p>
            <a:pPr marL="628650" lvl="1" indent="-171450">
              <a:buFont typeface="Arial" panose="020B0604020202020204" pitchFamily="34" charset="0"/>
              <a:buChar char="•"/>
            </a:pPr>
            <a:r>
              <a:rPr lang="en-US" dirty="0"/>
              <a:t>Career Consequences: After that day when I was having a lot of problems and I exploded at Devon, it has been much harder to work with them.</a:t>
            </a:r>
          </a:p>
          <a:p>
            <a:pPr marL="628650" lvl="1" indent="-171450">
              <a:buFont typeface="Arial" panose="020B0604020202020204" pitchFamily="34" charset="0"/>
              <a:buChar char="•"/>
            </a:pPr>
            <a:r>
              <a:rPr lang="en-US" dirty="0"/>
              <a:t>Other Consequences: I yelled at our waiter one time at my favorite restaurant and got kicked out. My partner has been too embarrassed to go back. </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When you’re in conflict with another, what are some of the consequences you have experienced? </a:t>
            </a:r>
            <a:r>
              <a:rPr lang="en-US" b="1" i="1" dirty="0"/>
              <a:t>(Solicit responses like experiencing sleeping problems, having conflict take over thoughts, feeling unwell, or not talking to others.)</a:t>
            </a:r>
          </a:p>
        </p:txBody>
      </p:sp>
      <p:sp>
        <p:nvSpPr>
          <p:cNvPr id="4" name="Slide Number Placeholder 3"/>
          <p:cNvSpPr>
            <a:spLocks noGrp="1"/>
          </p:cNvSpPr>
          <p:nvPr>
            <p:ph type="sldNum" sz="quarter" idx="5"/>
          </p:nvPr>
        </p:nvSpPr>
        <p:spPr/>
        <p:txBody>
          <a:bodyPr/>
          <a:lstStyle/>
          <a:p>
            <a:fld id="{AA796624-056C-4B51-AA09-AD77FFC9F12B}" type="slidenum">
              <a:rPr lang="en-US" smtClean="0"/>
              <a:t>31</a:t>
            </a:fld>
            <a:endParaRPr lang="en-US"/>
          </a:p>
        </p:txBody>
      </p:sp>
    </p:spTree>
    <p:extLst>
      <p:ext uri="{BB962C8B-B14F-4D97-AF65-F5344CB8AC3E}">
        <p14:creationId xmlns:p14="http://schemas.microsoft.com/office/powerpoint/2010/main" val="756579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Earlier in the module, we identified some common cognitive distortions people experience in collaboration with feeling anger. Although cognitive distortions can be focused on ourselves, they can also be focused on other people in our lives. These cognitive distortions can increase our chances of becoming angry or experiencing unhealthy conflict with someone. </a:t>
            </a:r>
          </a:p>
          <a:p>
            <a:endParaRPr lang="en-US" b="1" i="1"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The module asked you to complete an activity in which you had to consider different cognitive distortions that you might experience and that could contribute to unhealthy conflict. </a:t>
            </a:r>
            <a:r>
              <a:rPr lang="en-US" b="1" i="1" dirty="0"/>
              <a:t>(Facilitator Tip: Review one or two cognitive distortions to get the conversation going.) </a:t>
            </a:r>
            <a:r>
              <a:rPr lang="en-US" dirty="0"/>
              <a:t>Did any of the cognitive distortions resonate with you as you thought about past conflicts in your life?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there any you tend to use?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that you know more about yourself and the cognitive distortion(s) you often use, would anyone like to share what their plan is for the next time they notice themselves using that distortion(s)?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next time I notice I am using the distortion of___________, I will ________________________ (Example: The next time I notice I am using overgeneralization, I will try to remember a time when the generalization wasn’t true.)</a:t>
            </a:r>
          </a:p>
        </p:txBody>
      </p:sp>
      <p:sp>
        <p:nvSpPr>
          <p:cNvPr id="4" name="Slide Number Placeholder 3"/>
          <p:cNvSpPr>
            <a:spLocks noGrp="1"/>
          </p:cNvSpPr>
          <p:nvPr>
            <p:ph type="sldNum" sz="quarter" idx="5"/>
          </p:nvPr>
        </p:nvSpPr>
        <p:spPr/>
        <p:txBody>
          <a:bodyPr/>
          <a:lstStyle/>
          <a:p>
            <a:fld id="{AA796624-056C-4B51-AA09-AD77FFC9F12B}" type="slidenum">
              <a:rPr lang="en-US" smtClean="0"/>
              <a:t>32</a:t>
            </a:fld>
            <a:endParaRPr lang="en-US"/>
          </a:p>
        </p:txBody>
      </p:sp>
    </p:spTree>
    <p:extLst>
      <p:ext uri="{BB962C8B-B14F-4D97-AF65-F5344CB8AC3E}">
        <p14:creationId xmlns:p14="http://schemas.microsoft.com/office/powerpoint/2010/main" val="3132852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pPr marL="171450" indent="-171450">
              <a:buFont typeface="Arial" panose="020B0604020202020204" pitchFamily="34" charset="0"/>
              <a:buChar char="•"/>
            </a:pPr>
            <a:r>
              <a:rPr lang="en-US" dirty="0"/>
              <a:t>Earlier in the module, you identified some of your personal anger warning signs. If you notice yourself experiencing any of your personal warning signs, an additional skill or strategy you could use is to take an anger timeout. The module discusses seven steps for taking the timeout. </a:t>
            </a:r>
          </a:p>
          <a:p>
            <a:pPr marL="628650" lvl="1" indent="-171450">
              <a:buFont typeface="Arial" panose="020B0604020202020204" pitchFamily="34" charset="0"/>
              <a:buChar char="•"/>
            </a:pPr>
            <a:endParaRPr lang="en-US" dirty="0"/>
          </a:p>
          <a:p>
            <a:pPr marL="457200" lvl="1" indent="0">
              <a:buFont typeface="Arial" panose="020B0604020202020204" pitchFamily="34" charset="0"/>
              <a:buNone/>
            </a:pPr>
            <a:r>
              <a:rPr lang="en-US" dirty="0"/>
              <a:t>• Step 1: Recognize your internal warning signs that indicate you are becoming angry. </a:t>
            </a:r>
          </a:p>
          <a:p>
            <a:pPr marL="457200" lvl="1" indent="0">
              <a:buFont typeface="Arial" panose="020B0604020202020204" pitchFamily="34" charset="0"/>
              <a:buNone/>
            </a:pPr>
            <a:r>
              <a:rPr lang="en-US" dirty="0"/>
              <a:t>• Step 2: Recognize the need for a timeout. </a:t>
            </a:r>
          </a:p>
          <a:p>
            <a:pPr marL="457200" lvl="1" indent="0">
              <a:buFont typeface="Arial" panose="020B0604020202020204" pitchFamily="34" charset="0"/>
              <a:buNone/>
            </a:pPr>
            <a:r>
              <a:rPr lang="en-US" dirty="0"/>
              <a:t>• Step 3: Communicate to the other person that you need a timeout. </a:t>
            </a:r>
          </a:p>
          <a:p>
            <a:pPr marL="457200" lvl="1" indent="0">
              <a:buFont typeface="Arial" panose="020B0604020202020204" pitchFamily="34" charset="0"/>
              <a:buNone/>
            </a:pPr>
            <a:r>
              <a:rPr lang="en-US" dirty="0"/>
              <a:t>• Step 4: Do your best to ensure the other individual understands you need to take a break. </a:t>
            </a:r>
          </a:p>
          <a:p>
            <a:pPr marL="457200" lvl="1" indent="0">
              <a:buFont typeface="Arial" panose="020B0604020202020204" pitchFamily="34" charset="0"/>
              <a:buNone/>
            </a:pPr>
            <a:r>
              <a:rPr lang="en-US" dirty="0"/>
              <a:t>• Step 5: Determine how long the timeout will be. </a:t>
            </a:r>
          </a:p>
          <a:p>
            <a:pPr marL="457200" lvl="1" indent="0">
              <a:buFont typeface="Arial" panose="020B0604020202020204" pitchFamily="34" charset="0"/>
              <a:buNone/>
            </a:pPr>
            <a:r>
              <a:rPr lang="en-US" dirty="0"/>
              <a:t>• Step 6: Use relaxation techniques during the break. </a:t>
            </a:r>
          </a:p>
          <a:p>
            <a:pPr marL="457200" lvl="1" indent="0">
              <a:buFont typeface="Arial" panose="020B0604020202020204" pitchFamily="34" charset="0"/>
              <a:buNone/>
            </a:pPr>
            <a:r>
              <a:rPr lang="en-US" dirty="0"/>
              <a:t>• Step 7: Return to the conversation.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Taking a timeout allows you time to work on managing your anger and behaviors, so you can return to the conversation in a calmer manner.</a:t>
            </a:r>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Generate discussion among participants using the following questions: </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dirty="0"/>
              <a:t>Have you ever had an argument and regretted something that you said in the heat of the moment?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might that interaction have gone differently if you had paused and taken a timeout?</a:t>
            </a:r>
          </a:p>
        </p:txBody>
      </p:sp>
      <p:sp>
        <p:nvSpPr>
          <p:cNvPr id="4" name="Slide Number Placeholder 3"/>
          <p:cNvSpPr>
            <a:spLocks noGrp="1"/>
          </p:cNvSpPr>
          <p:nvPr>
            <p:ph type="sldNum" sz="quarter" idx="5"/>
          </p:nvPr>
        </p:nvSpPr>
        <p:spPr/>
        <p:txBody>
          <a:bodyPr/>
          <a:lstStyle/>
          <a:p>
            <a:fld id="{AA796624-056C-4B51-AA09-AD77FFC9F12B}" type="slidenum">
              <a:rPr lang="en-US" smtClean="0"/>
              <a:t>33</a:t>
            </a:fld>
            <a:endParaRPr lang="en-US"/>
          </a:p>
        </p:txBody>
      </p:sp>
    </p:spTree>
    <p:extLst>
      <p:ext uri="{BB962C8B-B14F-4D97-AF65-F5344CB8AC3E}">
        <p14:creationId xmlns:p14="http://schemas.microsoft.com/office/powerpoint/2010/main" val="3831365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Session 3 mentions additional positive conflict-resolution strategies that you can use when you are engaged in conflict with another person. Those strategies include reflective listening, using “I” Statements, understanding the underlying emotions of conflict, setting healthy boundaries, and changing your behaviors. </a:t>
            </a:r>
          </a:p>
          <a:p>
            <a:endParaRPr lang="en-US" dirty="0"/>
          </a:p>
          <a:p>
            <a:r>
              <a:rPr lang="en-US" dirty="0"/>
              <a:t>• </a:t>
            </a:r>
            <a:r>
              <a:rPr lang="en-US" b="1" i="1" dirty="0"/>
              <a:t>Review each strategy as follows: </a:t>
            </a:r>
          </a:p>
          <a:p>
            <a:pPr marL="628650" lvl="1" indent="-171450">
              <a:buFont typeface="Arial" panose="020B0604020202020204" pitchFamily="34" charset="0"/>
              <a:buChar char="•"/>
            </a:pPr>
            <a:endParaRPr lang="en-US" b="1" i="1" dirty="0"/>
          </a:p>
          <a:p>
            <a:pPr marL="628650" lvl="1" indent="-171450">
              <a:buFont typeface="Arial" panose="020B0604020202020204" pitchFamily="34" charset="0"/>
              <a:buChar char="•"/>
            </a:pPr>
            <a:r>
              <a:rPr lang="en-US" dirty="0"/>
              <a:t>Reflective Listening. Reflective listening is not just repeating what the other person says, but it is also trying to demonstrate that you really listened and heard what the other person was trying to communicate to you.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 Statements. An “I” statement is when you start your sentence with “I” and focus on your emotions and experiences. The concept of using “I” statements can help you avoid using “you” statements during conflict. “You” statements can make others feel defensive or as if you are blaming them, which can halt positive conversations and stop healthy conflict.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Understanding the Underlying Emotions of Conflict. Have you ever found yourself very irritated over something seemingly small? We all have, and, typically, there is a deeper hurt, or the small action is part of a larger pattern that is causing you hurt or distress. You need to try to discover either the (1) underlying emotion of the conflict or (2) the larger pattern of behavior that is causing you distress. Taking these actions can help you engage in a healthy conversation about what is truly bothering you!</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Setting Healthy Boundaries. A healthy boundary involves creating a limit or rule that protects yourself while also allowing the other person to make decisions about their life. Setting a healthy boundary is NOT telling another person what to do or how to live their life. A healthy boundary is when you determine a limit of what you will and won’t do or tolerate. You may express this limit or limits to others, and, if anyone does not respect a boundary you set, you need to be clear that consequences may occur.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Changing your Behaviors. There are many behavioral strategies that you can use to help reduce conflict in your life. Some of those mentioned in the module include waiting and talking in person, writing a letter to explore your feelings, attending therapy, practicing gratitude, communicating about issues before they grow, and apologizing when warranted. </a:t>
            </a:r>
          </a:p>
          <a:p>
            <a:pPr marL="628650" lvl="1" indent="-171450">
              <a:buFont typeface="Arial" panose="020B0604020202020204" pitchFamily="34" charset="0"/>
              <a:buChar char="•"/>
            </a:pPr>
            <a:endParaRPr lang="en-US" b="1" i="1"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Consider these strategies. Are there any you currently use?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Are there any strategies that you’d like to start using?</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Which strategies might be the most challenging for you to use and why?</a:t>
            </a:r>
          </a:p>
        </p:txBody>
      </p:sp>
      <p:sp>
        <p:nvSpPr>
          <p:cNvPr id="4" name="Slide Number Placeholder 3"/>
          <p:cNvSpPr>
            <a:spLocks noGrp="1"/>
          </p:cNvSpPr>
          <p:nvPr>
            <p:ph type="sldNum" sz="quarter" idx="5"/>
          </p:nvPr>
        </p:nvSpPr>
        <p:spPr/>
        <p:txBody>
          <a:bodyPr/>
          <a:lstStyle/>
          <a:p>
            <a:fld id="{AA796624-056C-4B51-AA09-AD77FFC9F12B}" type="slidenum">
              <a:rPr lang="en-US" smtClean="0"/>
              <a:t>34</a:t>
            </a:fld>
            <a:endParaRPr lang="en-US"/>
          </a:p>
        </p:txBody>
      </p:sp>
    </p:spTree>
    <p:extLst>
      <p:ext uri="{BB962C8B-B14F-4D97-AF65-F5344CB8AC3E}">
        <p14:creationId xmlns:p14="http://schemas.microsoft.com/office/powerpoint/2010/main" val="2041405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Tell participants you are wrapping up, and 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Which topic discussed in the supplemental module was the most beneficial to you as a parent?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will help you achieve the goals you have for yourself as a parent?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Would anyone like to share a moment when you used an anger-management strategy that you learned in the supplemental module and how your actions compared to your actions prior to engaging in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in your interactions with your child since before completing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child is responding to your parenting?</a:t>
            </a:r>
          </a:p>
        </p:txBody>
      </p:sp>
      <p:sp>
        <p:nvSpPr>
          <p:cNvPr id="4" name="Slide Number Placeholder 3"/>
          <p:cNvSpPr>
            <a:spLocks noGrp="1"/>
          </p:cNvSpPr>
          <p:nvPr>
            <p:ph type="sldNum" sz="quarter" idx="5"/>
          </p:nvPr>
        </p:nvSpPr>
        <p:spPr/>
        <p:txBody>
          <a:bodyPr/>
          <a:lstStyle/>
          <a:p>
            <a:fld id="{AA796624-056C-4B51-AA09-AD77FFC9F12B}" type="slidenum">
              <a:rPr lang="en-US" smtClean="0"/>
              <a:t>35</a:t>
            </a:fld>
            <a:endParaRPr lang="en-US"/>
          </a:p>
        </p:txBody>
      </p:sp>
    </p:spTree>
    <p:extLst>
      <p:ext uri="{BB962C8B-B14F-4D97-AF65-F5344CB8AC3E}">
        <p14:creationId xmlns:p14="http://schemas.microsoft.com/office/powerpoint/2010/main" val="3285016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37</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a:p>
            <a:endParaRPr lang="en-US" i="1" dirty="0"/>
          </a:p>
          <a:p>
            <a:r>
              <a:rPr lang="en-US" dirty="0"/>
              <a:t>Supplemental Extension ENDS HERE.</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dirty="0"/>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39</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Anger Management-Family Conflict: Mindfully Creating Positivity </a:t>
            </a:r>
            <a:r>
              <a:rPr lang="en-US" dirty="0"/>
              <a:t>is an online supplemental module that is designed to help parents (and caregivers) understand and reduce anger and conflict in everyday moments and situations. This supplemental module focuses on addressing specific concerns individuals might have about how to navigate anger. </a:t>
            </a:r>
          </a:p>
          <a:p>
            <a:endParaRPr lang="en-US" dirty="0"/>
          </a:p>
          <a:p>
            <a:pPr marL="171450" indent="-171450">
              <a:buFont typeface="Arial" panose="020B0604020202020204" pitchFamily="34" charset="0"/>
              <a:buChar char="•"/>
            </a:pPr>
            <a:r>
              <a:rPr lang="en-US" dirty="0"/>
              <a:t>In order to reach your full potential as a parent, sometimes, you also have to parent yourself and manage your own emotions. When we feel emotions—like anger—or experience conflict with others, we must remember that our response in these moments could serve as a teaching tool for our children. Taking the time to tap into and understand your own feelings of anger and exploring areas of conflict in your life can help you become the best parent you can be and a positive role model for your child.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anger-management and conflict-resolution skills and strategies, so they can effectively parent their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b="1" i="1" dirty="0"/>
              <a:t>Anger Management-Family Conflict: Mindfully Creating Positivity </a:t>
            </a:r>
            <a:r>
              <a:rPr lang="en-US" dirty="0"/>
              <a:t>is an online supplemental module for parents and caregivers of children of any age. It includes an introduction and four sessions. The module also has an Action Plan worksheet that can be completed as participants engage in the module. This worksheet is especially useful if the participant would like to develop an action plan to keep themself accountable and/or share with others to highlight their progress.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After participating in the online supplemental module sessions and the hybrid implementation meetings, parents and caregivers should be able to do the following: </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Understand how anger impacts you and those around you</a:t>
            </a:r>
          </a:p>
          <a:p>
            <a:pPr marL="628650" lvl="1" indent="-171450">
              <a:buFont typeface="Arial" panose="020B0604020202020204" pitchFamily="34" charset="0"/>
              <a:buChar char="•"/>
            </a:pPr>
            <a:r>
              <a:rPr lang="en-US" dirty="0"/>
              <a:t>Tap into underlying emotions that may contribute to your feelings of anger</a:t>
            </a:r>
          </a:p>
          <a:p>
            <a:pPr marL="628650" lvl="1" indent="-171450">
              <a:buFont typeface="Arial" panose="020B0604020202020204" pitchFamily="34" charset="0"/>
              <a:buChar char="•"/>
            </a:pPr>
            <a:r>
              <a:rPr lang="en-US" dirty="0"/>
              <a:t>Identify strategies and techniques to help you manage your anger</a:t>
            </a:r>
          </a:p>
          <a:p>
            <a:pPr marL="628650" lvl="1" indent="-171450">
              <a:buFont typeface="Arial" panose="020B0604020202020204" pitchFamily="34" charset="0"/>
              <a:buChar char="•"/>
            </a:pPr>
            <a:r>
              <a:rPr lang="en-US" dirty="0"/>
              <a:t>Focus on framing your thoughts in a more positive and productive way</a:t>
            </a:r>
          </a:p>
          <a:p>
            <a:pPr marL="628650" lvl="1" indent="-171450">
              <a:buFont typeface="Arial" panose="020B0604020202020204" pitchFamily="34" charset="0"/>
              <a:buChar char="•"/>
            </a:pPr>
            <a:r>
              <a:rPr lang="en-US" dirty="0"/>
              <a:t>Approach conflict in a healthy and constructive manner</a:t>
            </a:r>
          </a:p>
          <a:p>
            <a:pPr marL="628650" lvl="1" indent="-171450">
              <a:buFont typeface="Arial" panose="020B0604020202020204" pitchFamily="34" charset="0"/>
              <a:buChar char="•"/>
            </a:pPr>
            <a:r>
              <a:rPr lang="en-US" dirty="0"/>
              <a:t>Use identified strategies and techniques to change your behaviors</a:t>
            </a:r>
          </a:p>
          <a:p>
            <a:pPr marL="628650" lvl="1" indent="-171450">
              <a:buFont typeface="Arial" panose="020B0604020202020204" pitchFamily="34" charset="0"/>
              <a:buChar char="•"/>
            </a:pPr>
            <a:r>
              <a:rPr lang="en-US" dirty="0"/>
              <a:t>Put together an Action Plan for success!</a:t>
            </a:r>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40</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1CFD-D307-DB93-0128-8B0BC41B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D0BF-60C4-E8A4-6420-B35BF25C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5812-37EB-6B76-E7F5-5344DFE5727F}"/>
              </a:ext>
            </a:extLst>
          </p:cNvPr>
          <p:cNvSpPr>
            <a:spLocks noGrp="1"/>
          </p:cNvSpPr>
          <p:nvPr>
            <p:ph type="body" idx="1"/>
          </p:nvPr>
        </p:nvSpPr>
        <p:spPr/>
        <p:txBody>
          <a:bodyPr/>
          <a:lstStyle/>
          <a:p>
            <a:pPr>
              <a:defRPr/>
            </a:pPr>
            <a:r>
              <a:rPr lang="en-US" b="1" dirty="0"/>
              <a:t>Welcome</a:t>
            </a:r>
            <a:r>
              <a:rPr lang="en-US" dirty="0"/>
              <a:t>: Introduce yourself and thank participants for choosing to be a part of the Anger Management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a:extLst>
              <a:ext uri="{FF2B5EF4-FFF2-40B4-BE49-F238E27FC236}">
                <a16:creationId xmlns:a16="http://schemas.microsoft.com/office/drawing/2014/main" id="{CBDE374F-908D-3D45-5C0F-6E9BE062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408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7BBEE-E938-32B6-C0A6-D328783B0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A8FAB-B847-40DC-AA82-4C16A486E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2E531-822D-A5E3-216C-942A246B9630}"/>
              </a:ext>
            </a:extLst>
          </p:cNvPr>
          <p:cNvSpPr>
            <a:spLocks noGrp="1"/>
          </p:cNvSpPr>
          <p:nvPr>
            <p:ph type="body" idx="1"/>
          </p:nvPr>
        </p:nvSpPr>
        <p:spPr/>
        <p:txBody>
          <a:bodyPr/>
          <a:lstStyle/>
          <a:p>
            <a:r>
              <a:rPr lang="en-US" b="1" i="1" dirty="0"/>
              <a:t>Anger Management-Family Conflict: Mindfully Creating Positivity </a:t>
            </a:r>
            <a:r>
              <a:rPr lang="en-US" dirty="0"/>
              <a:t>is an online supplemental module that is designed to help parents (and caregivers) understand and reduce anger and conflict in everyday moments and situations. This supplemental module focuses on addressing specific concerns individuals might have about how to navigate anger. </a:t>
            </a:r>
          </a:p>
          <a:p>
            <a:endParaRPr lang="en-US" dirty="0"/>
          </a:p>
          <a:p>
            <a:pPr marL="171450" indent="-171450">
              <a:buFont typeface="Arial" panose="020B0604020202020204" pitchFamily="34" charset="0"/>
              <a:buChar char="•"/>
            </a:pPr>
            <a:r>
              <a:rPr lang="en-US" dirty="0"/>
              <a:t>In order to reach your full potential as a parent, sometimes, you also have to parent yourself and manage your own emotions. When we feel emotions—like anger—or experience conflict with others, we must remember that our response in these moments could serve as a teaching tool for our children. Taking the time to tap into and understand your own feelings of anger and exploring areas of conflict in your life can help you become the best parent you can be and a positive role model for your child.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build on their existing anger-management and conflict-resolution skills and strategies, so they can effectively parent their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Some of the content that is read and practiced in the supplemental module and discussed in the hybrid implementation meetings might be familiar to the parents, and they may already know about and use the disseminated information. Therefore, they may use the meeting time as an opportunity to realize, appreciate, and share what already works for them, their child, and their family.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b="1" i="1" dirty="0"/>
              <a:t>Anger Management-Family Conflict: Mindfully Creating Positivity </a:t>
            </a:r>
            <a:r>
              <a:rPr lang="en-US" dirty="0"/>
              <a:t>is an online supplemental module for parents and caregivers of children of any age. It includes an introduction and four sessions. The module also has an Action Plan worksheet that can be completed as participants engage in the module. This worksheet is especially useful if the participant would like to develop an action plan to keep themself accountable and/or share with others to highlight their progress.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After participating in the online supplemental module sessions and the hybrid implementation meetings, parents and caregivers should be able to do the following: </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Understand how anger impacts you and those around you</a:t>
            </a:r>
          </a:p>
          <a:p>
            <a:pPr marL="628650" lvl="1" indent="-171450">
              <a:buFont typeface="Arial" panose="020B0604020202020204" pitchFamily="34" charset="0"/>
              <a:buChar char="•"/>
            </a:pPr>
            <a:r>
              <a:rPr lang="en-US" dirty="0"/>
              <a:t>Tap into underlying emotions that may contribute to your feelings of anger</a:t>
            </a:r>
          </a:p>
          <a:p>
            <a:pPr marL="628650" lvl="1" indent="-171450">
              <a:buFont typeface="Arial" panose="020B0604020202020204" pitchFamily="34" charset="0"/>
              <a:buChar char="•"/>
            </a:pPr>
            <a:r>
              <a:rPr lang="en-US" dirty="0"/>
              <a:t>Identify strategies and techniques to help you manage your anger</a:t>
            </a:r>
          </a:p>
          <a:p>
            <a:pPr marL="628650" lvl="1" indent="-171450">
              <a:buFont typeface="Arial" panose="020B0604020202020204" pitchFamily="34" charset="0"/>
              <a:buChar char="•"/>
            </a:pPr>
            <a:r>
              <a:rPr lang="en-US" dirty="0"/>
              <a:t>Focus on framing your thoughts in a more positive and productive way</a:t>
            </a:r>
          </a:p>
          <a:p>
            <a:pPr marL="628650" lvl="1" indent="-171450">
              <a:buFont typeface="Arial" panose="020B0604020202020204" pitchFamily="34" charset="0"/>
              <a:buChar char="•"/>
            </a:pPr>
            <a:r>
              <a:rPr lang="en-US" dirty="0"/>
              <a:t>Approach conflict in a healthy and constructive manner</a:t>
            </a:r>
          </a:p>
          <a:p>
            <a:pPr marL="628650" lvl="1" indent="-171450">
              <a:buFont typeface="Arial" panose="020B0604020202020204" pitchFamily="34" charset="0"/>
              <a:buChar char="•"/>
            </a:pPr>
            <a:r>
              <a:rPr lang="en-US" dirty="0"/>
              <a:t>Use identified strategies and techniques to change your behaviors</a:t>
            </a:r>
          </a:p>
          <a:p>
            <a:pPr marL="628650" lvl="1" indent="-171450">
              <a:buFont typeface="Arial" panose="020B0604020202020204" pitchFamily="34" charset="0"/>
              <a:buChar char="•"/>
            </a:pPr>
            <a:r>
              <a:rPr lang="en-US" dirty="0"/>
              <a:t>Put together an Action Plan for success!</a:t>
            </a:r>
          </a:p>
        </p:txBody>
      </p:sp>
      <p:sp>
        <p:nvSpPr>
          <p:cNvPr id="4" name="Slide Number Placeholder 3">
            <a:extLst>
              <a:ext uri="{FF2B5EF4-FFF2-40B4-BE49-F238E27FC236}">
                <a16:creationId xmlns:a16="http://schemas.microsoft.com/office/drawing/2014/main" id="{BA0C756E-829C-36CD-D808-9C39BF77F7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6320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Personal Introduction</a:t>
            </a:r>
            <a:r>
              <a:rPr lang="en-US" dirty="0"/>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dirty="0"/>
          </a:p>
          <a:p>
            <a:pPr>
              <a:buFont typeface="Arial" panose="020B0604020202020204" pitchFamily="34" charset="0"/>
              <a:buChar char="•"/>
            </a:pPr>
            <a:r>
              <a:rPr lang="en-US" b="1" dirty="0"/>
              <a:t>Combining Introductions</a:t>
            </a:r>
            <a:r>
              <a:rPr lang="en-US" dirty="0"/>
              <a:t>: Merge the participants' introductions with an icebreaker activity to create a more engaging and efficient session.</a:t>
            </a:r>
          </a:p>
          <a:p>
            <a:pPr>
              <a:buFont typeface="Arial" panose="020B0604020202020204" pitchFamily="34" charset="0"/>
              <a:buChar char="•"/>
            </a:pPr>
            <a:endParaRPr lang="en-US" b="1" dirty="0"/>
          </a:p>
          <a:p>
            <a:pPr>
              <a:buFont typeface="Arial" panose="020B0604020202020204" pitchFamily="34" charset="0"/>
              <a:buChar char="•"/>
            </a:pPr>
            <a:r>
              <a:rPr lang="en-US" b="1" dirty="0"/>
              <a:t>Icebreaker Questions</a:t>
            </a:r>
            <a:r>
              <a:rPr lang="en-US" dirty="0"/>
              <a:t>: Ask each participant to share their name, their coparent’s name, their child’s name, and age. Additional questions to choose:</a:t>
            </a:r>
          </a:p>
          <a:p>
            <a:pPr>
              <a:buFont typeface="Arial" panose="020B0604020202020204" pitchFamily="34" charset="0"/>
              <a:buChar char="•"/>
            </a:pPr>
            <a:endParaRPr lang="en-US" dirty="0"/>
          </a:p>
          <a:p>
            <a:pPr lvl="4">
              <a:buFont typeface="Arial" panose="020B0604020202020204" pitchFamily="34" charset="0"/>
              <a:buChar char="•"/>
            </a:pPr>
            <a:r>
              <a:rPr lang="en-US" dirty="0"/>
              <a:t> What you enjoy most about parenting</a:t>
            </a:r>
          </a:p>
          <a:p>
            <a:pPr lvl="4">
              <a:buFont typeface="Arial" panose="020B0604020202020204" pitchFamily="34" charset="0"/>
              <a:buChar char="•"/>
            </a:pPr>
            <a:r>
              <a:rPr lang="en-US" dirty="0"/>
              <a:t> A word you could use to describe one of your child’s strengths</a:t>
            </a:r>
          </a:p>
          <a:p>
            <a:pPr lvl="4">
              <a:buFont typeface="Arial" panose="020B0604020202020204" pitchFamily="34" charset="0"/>
              <a:buChar char="•"/>
            </a:pPr>
            <a:endParaRPr lang="en-US" dirty="0"/>
          </a:p>
          <a:p>
            <a:r>
              <a:rPr lang="en-US" b="1" dirty="0"/>
              <a:t>Future Use</a:t>
            </a:r>
            <a:r>
              <a:rPr lang="en-US" dirty="0"/>
              <a:t>: Note the icebreaker questions used; consider revisiting unused ones in future sessions as needed.</a:t>
            </a:r>
          </a:p>
          <a:p>
            <a:endParaRPr lang="en-US" dirty="0"/>
          </a:p>
          <a:p>
            <a:endParaRPr lang="en-US" sz="1800" b="0" i="0" u="none" strike="noStrike" baseline="0" dirty="0">
              <a:solidFill>
                <a:srgbClr val="000000"/>
              </a:solidFill>
              <a:latin typeface="Avenir Medium"/>
            </a:endParaRPr>
          </a:p>
          <a:p>
            <a:r>
              <a:rPr lang="en-US" sz="4800" b="1" i="0" u="none" strike="noStrike" baseline="0" dirty="0">
                <a:solidFill>
                  <a:srgbClr val="000000"/>
                </a:solidFill>
                <a:latin typeface="Avenir Medium"/>
              </a:rPr>
              <a:t>You can also start each meeting with an icebreaker if you find your group is reserved. Use your judgment and </a:t>
            </a:r>
            <a:r>
              <a:rPr lang="en-US" sz="4800" b="1" i="1" u="sng" strike="noStrike" baseline="0" dirty="0">
                <a:solidFill>
                  <a:srgbClr val="000000"/>
                </a:solidFill>
                <a:latin typeface="Avenir Medium"/>
              </a:rPr>
              <a:t>avoid controversial topics.</a:t>
            </a:r>
            <a:endParaRPr lang="en-US" sz="4800" b="1" i="1" u="sng" dirty="0"/>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43</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44</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copies or screen share a copy of the Parent Workbook and Syllabus for the </a:t>
            </a:r>
            <a:r>
              <a:rPr lang="en-US" b="1" i="1" dirty="0"/>
              <a:t>Anger Management-Family Conflict: Mindfully Creating Positivity </a:t>
            </a:r>
            <a:r>
              <a:rPr lang="en-US" dirty="0"/>
              <a:t>module. Review the Summary of Training, and highlight the section where the participants can find pertinent information.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45</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0743-2262-1F00-A2CC-C643E349C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A4B7C-A999-D369-6171-8AD2B335A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6DE39-6479-BDBE-DD97-9F4DC67528FF}"/>
              </a:ext>
            </a:extLst>
          </p:cNvPr>
          <p:cNvSpPr>
            <a:spLocks noGrp="1"/>
          </p:cNvSpPr>
          <p:nvPr>
            <p:ph type="body" idx="1"/>
          </p:nvPr>
        </p:nvSpPr>
        <p:spPr/>
        <p:txBody>
          <a:bodyPr/>
          <a:lstStyle/>
          <a:p>
            <a:r>
              <a:rPr lang="en-US" b="1" dirty="0"/>
              <a:t>Overview of Expectations</a:t>
            </a:r>
            <a:r>
              <a:rPr lang="en-US" dirty="0"/>
              <a:t>: Clearly define what is expected of participants in the Anger Management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anger and conflict.</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a:extLst>
              <a:ext uri="{FF2B5EF4-FFF2-40B4-BE49-F238E27FC236}">
                <a16:creationId xmlns:a16="http://schemas.microsoft.com/office/drawing/2014/main" id="{37A54D55-D140-5A60-F786-8FDC271188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522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any registration requirements for your organization. Then, explain how participants can access the supplemental module online. Offer support to help with any technological questions. All participants will have previously set up a Thrive Initiative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47</a:t>
            </a:fld>
            <a:endParaRPr lang="en-US"/>
          </a:p>
        </p:txBody>
      </p:sp>
    </p:spTree>
    <p:extLst>
      <p:ext uri="{BB962C8B-B14F-4D97-AF65-F5344CB8AC3E}">
        <p14:creationId xmlns:p14="http://schemas.microsoft.com/office/powerpoint/2010/main" val="3123028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171F8-B7F8-1E63-ADB5-66AB2774F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48202-A876-DA69-2E57-50AA0E1C1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97C5A-7A75-58CB-A09F-220662186D0F}"/>
              </a:ext>
            </a:extLst>
          </p:cNvPr>
          <p:cNvSpPr>
            <a:spLocks noGrp="1"/>
          </p:cNvSpPr>
          <p:nvPr>
            <p:ph type="body" idx="1"/>
          </p:nvPr>
        </p:nvSpPr>
        <p:spPr/>
        <p:txBody>
          <a:bodyPr/>
          <a:lstStyle/>
          <a:p>
            <a:r>
              <a:rPr lang="en-US" b="1" dirty="0"/>
              <a:t>Homework Tasks</a:t>
            </a:r>
            <a:r>
              <a:rPr lang="en-US" dirty="0"/>
              <a:t>: Assign </a:t>
            </a:r>
            <a:r>
              <a:rPr lang="en-US" b="1" i="1" u="sng" dirty="0"/>
              <a:t>Introduction Module, Session 1: An Introduction to Anger, and Session 2: Anger-Management Skills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Anger Management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16342C67-9778-FFF1-B5FE-EC630C2420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21682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49</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copies or screen share a copy of the Parent Workbook and Syllabus for the </a:t>
            </a:r>
            <a:r>
              <a:rPr lang="en-US" b="1" i="1" dirty="0"/>
              <a:t>Anger Management-Family Conflict: Mindfully Creating Positivity </a:t>
            </a:r>
            <a:r>
              <a:rPr lang="en-US" dirty="0"/>
              <a:t>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50</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3559-DA4C-6375-577F-EA234BB4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FCB0-B3C9-6BCE-7A4E-BAAFD490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40A1-575E-6039-19EB-FB7359A8C6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8AD098B1-D08F-0434-1428-4FAF7F13B1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396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54</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B6FF9-918A-B98D-F971-070AC9B4F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A5F40-A543-0C24-B7CF-C7B32993B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C3351-2C1C-BC7D-15DF-EF21653D0936}"/>
              </a:ext>
            </a:extLst>
          </p:cNvPr>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b="1" i="1" dirty="0"/>
          </a:p>
          <a:p>
            <a:r>
              <a:rPr lang="en-US" dirty="0"/>
              <a:t>• Anger and conflict are normal parts of life, and every person will experience these emotions and challenges. </a:t>
            </a:r>
          </a:p>
          <a:p>
            <a:endParaRPr lang="en-US" dirty="0"/>
          </a:p>
          <a:p>
            <a:r>
              <a:rPr lang="en-US" dirty="0"/>
              <a:t>• When we experience anger and conflict, understanding how these emotions and the situation(s) that has created these emotions make us feel can help us realize certain characteristics or traits in ourselves. We may find that the emotional response we exhibit when we feel anger or conflict highlights issues, behaviors, or situations that we should consider changing, so we can be a positive role model for our children and be a loving and thoughtful parent. </a:t>
            </a:r>
          </a:p>
          <a:p>
            <a:endParaRPr lang="en-US" dirty="0"/>
          </a:p>
          <a:p>
            <a:r>
              <a:rPr lang="en-US" dirty="0"/>
              <a:t>• This module intends to support you as the parents and caregivers by helping you learn about anger management, what causes anger, and how to navigate your anger effectively.</a:t>
            </a:r>
          </a:p>
        </p:txBody>
      </p:sp>
      <p:sp>
        <p:nvSpPr>
          <p:cNvPr id="4" name="Slide Number Placeholder 3">
            <a:extLst>
              <a:ext uri="{FF2B5EF4-FFF2-40B4-BE49-F238E27FC236}">
                <a16:creationId xmlns:a16="http://schemas.microsoft.com/office/drawing/2014/main" id="{F32D3B22-51D4-D794-91CF-6E46C2EB06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6315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6A3B5-541F-F5CC-5883-C0D45DCF9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24467-64F6-965D-7D7C-C11868436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4152D-CC92-2ED2-9652-98BBEA383C30}"/>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Even though anger and conflict are normal parts of life, how we handle our anger and conflict could cause serious problems in our lives. When we express our anger negatively—like yelling, throwing things, or using violence—we can make our lives, and the lives of our loved ones, unpleasant. However, when we find ways to use, or control, our anger reactions in a healthy way, we may be able to make positive changes in our lives. </a:t>
            </a:r>
          </a:p>
          <a:p>
            <a:endParaRPr lang="en-US" dirty="0"/>
          </a:p>
          <a:p>
            <a:r>
              <a:rPr lang="en-US" dirty="0"/>
              <a:t>• Managing anger and conflict in a positive way can be difficult. The stressors and challenges we encounter can make it hard for us to remain calm. </a:t>
            </a:r>
          </a:p>
          <a:p>
            <a:endParaRPr lang="en-US" dirty="0"/>
          </a:p>
          <a:p>
            <a:r>
              <a:rPr lang="en-US" dirty="0"/>
              <a:t>• Please look at the Action Plan Worksheet. You can use this worksheet to help you build and implement a plan and, then, use it as a tool as you complete the module.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Think about the reasons/situations that brought you here. What is your goal for yourself related to managing your anger and conflict?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Think about that goal. What does success look like? </a:t>
            </a:r>
          </a:p>
          <a:p>
            <a:endParaRPr lang="en-US" dirty="0"/>
          </a:p>
        </p:txBody>
      </p:sp>
      <p:sp>
        <p:nvSpPr>
          <p:cNvPr id="4" name="Slide Number Placeholder 3">
            <a:extLst>
              <a:ext uri="{FF2B5EF4-FFF2-40B4-BE49-F238E27FC236}">
                <a16:creationId xmlns:a16="http://schemas.microsoft.com/office/drawing/2014/main" id="{D67B02AF-75DA-5987-C339-AA9B2AE0CC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7428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5DE6-3394-6910-BC75-651F38DA0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3B0CF-78FD-FCD7-85FF-07B25FE4D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F018F-7B22-DEFD-9319-14C9B2BEBC81}"/>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experiences anger; however, when you negatively respond to the anger you feel, difficult consequences for you and for those around you may arise. The module talks about what uncontrolled or unhealthy anger may look like. </a:t>
            </a:r>
          </a:p>
          <a:p>
            <a:endParaRPr lang="en-US" dirty="0"/>
          </a:p>
          <a:p>
            <a:r>
              <a:rPr lang="en-US" dirty="0"/>
              <a:t>• Uncontrolled or unhealthy anger can produce negative reactions in people, and these reactions could produce consequences that may impact these individuals’ physical health, such as headaches or sleep problems; mental health, such as increased anxiety and/or depression; and relationships, such as yelling or shouting at others or name calling. In addition, consequences could affect finances, life stability, or sense of self.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What consequences have you experienced, or are you presently experiencing, due to your reactions from feeling anger? </a:t>
            </a:r>
            <a:r>
              <a:rPr lang="en-US" b="1" i="1" dirty="0"/>
              <a:t>(Solicit responses such as physical health, mental health, relationship, and career consequences.)</a:t>
            </a:r>
          </a:p>
        </p:txBody>
      </p:sp>
      <p:sp>
        <p:nvSpPr>
          <p:cNvPr id="4" name="Slide Number Placeholder 3">
            <a:extLst>
              <a:ext uri="{FF2B5EF4-FFF2-40B4-BE49-F238E27FC236}">
                <a16:creationId xmlns:a16="http://schemas.microsoft.com/office/drawing/2014/main" id="{14C0CBA3-3132-C728-65CE-5A2AE83968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49148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140D-078F-CA66-C9DA-915911849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D8733-527A-9E3E-633F-00B1986BD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F3B8B-DA80-FF80-5C0F-67E9939FC285}"/>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Anger is often referred to as a “secondary emotion,” which means that anger is a reaction to a different, underlying emotion. </a:t>
            </a:r>
          </a:p>
          <a:p>
            <a:endParaRPr lang="en-US" dirty="0"/>
          </a:p>
          <a:p>
            <a:r>
              <a:rPr lang="en-US" dirty="0"/>
              <a:t>• In other words, we may show anger because we are trying to mask other emotions that we are experiencing, such as disappointment or humiliation. Consider this analogy: you can see the top of an iceberg, but most of the iceberg is below the surface of the water. Anger is like the top of the iceberg, and other feelings, such as sadness or embarrassment that drive the anger, lay under the surface. </a:t>
            </a:r>
          </a:p>
          <a:p>
            <a:endParaRPr lang="en-US" dirty="0"/>
          </a:p>
          <a:p>
            <a:r>
              <a:rPr lang="en-US" dirty="0"/>
              <a:t>• The Anger Cycle shows us the cyclical nature of anger. Understanding this cycle can help us manage our feelings of anger. (Facilitator Tip: See and/or share graphic of the Anger Cycle.)</a:t>
            </a:r>
          </a:p>
          <a:p>
            <a:endParaRPr lang="en-US" dirty="0"/>
          </a:p>
          <a:p>
            <a:pPr marL="628650" lvl="1" indent="-171450">
              <a:buFont typeface="Arial" panose="020B0604020202020204" pitchFamily="34" charset="0"/>
              <a:buChar char="•"/>
            </a:pPr>
            <a:r>
              <a:rPr lang="en-US" dirty="0"/>
              <a:t>Typically, the cycle begins with a triggering event. This is when you experience a situation or event that is unpleasant or that does not feel good or upsets you. You cannot avoid all situations that distress you.</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r>
              <a:rPr lang="en-US" dirty="0"/>
              <a:t>After experiencing the trigger event, you may start to experience negative thoughts about yourself, other people, or the world in general.</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When you focus on negative thoughts that have been generated by a triggering event, you may begin to feel an intense emotional response. This emotional response will likely be produced by secondary emotions.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Your reactions to your emotional responses can produce physical symptoms. Physical symptoms of feeling anger include experiencing an increased heart rate, shortness of breath, or feeling hot.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last part of the cycle is your behavioral response. During this aspect of the cycle, you may exhibit negative behaviors, such as yelling, shouting, making poor choices, or frightening others. This is the part of the anger cycle you should avoid! </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are some examples of anger triggers that you learned about (Solicit responses such as encountering people who are rude, disrespectful, or loud; visiting places that are associated with bad memories; being stuck in traffic; having conversations about polarizing topics (e.g., politics; being late to an event; or having to clean up after others.)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are some of your personal triggers (e.g., people, places, conversations, situations)?</a:t>
            </a:r>
          </a:p>
        </p:txBody>
      </p:sp>
      <p:sp>
        <p:nvSpPr>
          <p:cNvPr id="4" name="Slide Number Placeholder 3">
            <a:extLst>
              <a:ext uri="{FF2B5EF4-FFF2-40B4-BE49-F238E27FC236}">
                <a16:creationId xmlns:a16="http://schemas.microsoft.com/office/drawing/2014/main" id="{CD935A65-3A03-2389-3CAF-F2B41F66CB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3054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6A539-1DBA-D8E8-08EB-8CD480ABB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6A2BF-7A73-464D-B27D-5FD016E9B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4C726-89EB-3748-19A0-21C548DAD16E}"/>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One way to break the anger cycle is for you to identify when you are becoming angry before your emotions become too intense, and a blow-up or angry outburst (reaction) ensues. The first step in stopping an angry outburst or letting your anger take control of your actions and reactions is to identify that you are feeling angry. </a:t>
            </a:r>
          </a:p>
          <a:p>
            <a:endParaRPr lang="en-US" dirty="0"/>
          </a:p>
          <a:p>
            <a:r>
              <a:rPr lang="en-US" dirty="0"/>
              <a:t>• To do this, at each step in the Anger Cycle, you can stop and examine your thoughts and reactions. Are your thoughts negative? Are you having emotional responses or physical symptoms? Are you engaging in negative, distressing, or regrettable behaviors?</a:t>
            </a:r>
          </a:p>
          <a:p>
            <a:endParaRPr lang="en-US" dirty="0"/>
          </a:p>
          <a:p>
            <a:r>
              <a:rPr lang="en-US" b="1" i="1" dirty="0"/>
              <a:t>Facilitator Tip: </a:t>
            </a:r>
            <a:r>
              <a:rPr lang="en-US" dirty="0"/>
              <a:t>Provide some of the following examples of what constitutes negative thoughts, emotional responses, physical symptoms, and behaviors. </a:t>
            </a:r>
          </a:p>
          <a:p>
            <a:endParaRPr lang="en-US" dirty="0"/>
          </a:p>
          <a:p>
            <a:r>
              <a:rPr lang="en-US" dirty="0"/>
              <a:t>• Negative thoughts: “Stupid,” “Worthless,” “Selfish,” “Bad Person,” “Horrible,” “Disgusting,” “Hate,” or “Evil.” </a:t>
            </a:r>
          </a:p>
          <a:p>
            <a:r>
              <a:rPr lang="en-US" dirty="0"/>
              <a:t>• Emotional Responses: Humiliated, Frustrated, Guilty, Jealous, Disrespected, Helpless, Powerless, Confused, Embarrassed, Anxious, Ashamed, Offended, Insecure, Hurt, Weak, Broken, Alone, or Betrayed. </a:t>
            </a:r>
          </a:p>
          <a:p>
            <a:r>
              <a:rPr lang="en-US" dirty="0"/>
              <a:t>• Physical Symptoms: increased heart rate, flushed cheeks, heavy breathing, sweating, light headedness, nausea, feeling hot, tense muscles, tearfulness, throat tightness, dizziness, or clenched jaw/grinding teeth. </a:t>
            </a:r>
          </a:p>
          <a:p>
            <a:r>
              <a:rPr lang="en-US" dirty="0"/>
              <a:t>• Behaviors: Pacing, yelling/talking loudly, arguing, only responding with short answers, becoming critical of others or yourself, crying, throwing things, clenching fists, increasing your use of curse words, or shutting down.</a:t>
            </a:r>
          </a:p>
          <a:p>
            <a:endParaRPr lang="en-US" b="1" i="1" dirty="0"/>
          </a:p>
          <a:p>
            <a:r>
              <a:rPr lang="en-US" b="1" i="1" dirty="0"/>
              <a:t>Generate discussion among participants using the following questions</a:t>
            </a:r>
            <a:r>
              <a:rPr lang="en-US" dirty="0"/>
              <a:t>: </a:t>
            </a:r>
          </a:p>
          <a:p>
            <a:endParaRPr lang="en-US" dirty="0"/>
          </a:p>
          <a:p>
            <a:pPr marL="171450" indent="-171450">
              <a:buFont typeface="Arial" panose="020B0604020202020204" pitchFamily="34" charset="0"/>
              <a:buChar char="•"/>
            </a:pPr>
            <a:r>
              <a:rPr lang="en-US" dirty="0"/>
              <a:t>In the module, Ophelia initially had negative thoughts after her friends made a joke about her appearance, then she felt ashamed, her cheeks began to flush, and she shut down. What were her [Ophelia’s] anger warning signs? </a:t>
            </a:r>
            <a:r>
              <a:rPr lang="en-US" b="1" i="1" dirty="0"/>
              <a:t>(Solicit the following responses: Negative Thoughts – I’m so disgusting; Emotional Response – ashamed; Physical symptoms – flushed cheeks; Behaviors – shut down.)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dirty="0"/>
              <a:t>Think about yourself. Do you know your anger warning signs? What are some of the common experiences you have when you’re angry?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 you have negative thoughts, emotional responses, or physical symptoms? Do you engage in certain behaviors? </a:t>
            </a:r>
          </a:p>
        </p:txBody>
      </p:sp>
      <p:sp>
        <p:nvSpPr>
          <p:cNvPr id="4" name="Slide Number Placeholder 3">
            <a:extLst>
              <a:ext uri="{FF2B5EF4-FFF2-40B4-BE49-F238E27FC236}">
                <a16:creationId xmlns:a16="http://schemas.microsoft.com/office/drawing/2014/main" id="{B0BF6F95-02FA-70D0-2048-420B4172E1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98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Expectations</a:t>
            </a:r>
            <a:r>
              <a:rPr lang="en-US" dirty="0"/>
              <a:t>: Clearly define what is expected of participants in the Anger Management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anger and conflict.</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FB29C-EA9E-E3EE-BE68-81C2E48ED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DC91D-FAD7-6B53-BA4C-7716D6C7D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DC47D-A943-9F08-FD2C-E0F38265DCD6}"/>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We all experience negative thoughts that can make us feel angry. There are  tools and methods you can use to help you decrease the time you think about negative thoughts.</a:t>
            </a:r>
          </a:p>
          <a:p>
            <a:endParaRPr lang="en-US" dirty="0"/>
          </a:p>
          <a:p>
            <a:r>
              <a:rPr lang="en-US" dirty="0"/>
              <a:t>• To pick the right tool to overcome a negative thought, you need to recognize the negative thinking patterns you are having. These patterns are called cognitive distortions. There are several cognitive distortions discussed in the module, including All or Nothing Thinking, Catastrophizing, Minimizing, Disqualifying the Positive, Fortune Telling, Labeling, Mind Reading, and Overgeneralizing. </a:t>
            </a:r>
          </a:p>
          <a:p>
            <a:endParaRPr lang="en-US" dirty="0"/>
          </a:p>
          <a:p>
            <a:r>
              <a:rPr lang="en-US" b="1" i="1" dirty="0"/>
              <a:t>Facilitator Tip: </a:t>
            </a:r>
            <a:r>
              <a:rPr lang="en-US" dirty="0"/>
              <a:t>Review one or two distortions to get the conversation going. </a:t>
            </a:r>
          </a:p>
          <a:p>
            <a:endParaRPr lang="en-US" b="1" i="1"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Do you tend to use any of the cognitive distortions discussed in the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Which ones pop up the most in your thought processes? </a:t>
            </a:r>
          </a:p>
        </p:txBody>
      </p:sp>
      <p:sp>
        <p:nvSpPr>
          <p:cNvPr id="4" name="Slide Number Placeholder 3">
            <a:extLst>
              <a:ext uri="{FF2B5EF4-FFF2-40B4-BE49-F238E27FC236}">
                <a16:creationId xmlns:a16="http://schemas.microsoft.com/office/drawing/2014/main" id="{FE755820-F1CB-5669-2BF3-00AAEFAFCF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7861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1680C-7C2F-2D89-38CB-BDC2206D5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4C4A8-1FBA-51EF-B654-131C90D25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89BAB-3197-12A5-8CBE-4ED4E1C6F01F}"/>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Cognitive distortions have a common theme and are united in the following ways: they do not incorporate all of the available evidence, they do not look at multiple perspectives, and they do not look at the complexities of life or specific situations. </a:t>
            </a:r>
          </a:p>
          <a:p>
            <a:endParaRPr lang="en-US" dirty="0"/>
          </a:p>
          <a:p>
            <a:r>
              <a:rPr lang="en-US" dirty="0"/>
              <a:t>• If and when you have cognitive distortions, you need to focus on how to replace them with more helpful thoughts by thinking through the evidence, different perspectives, and the complexities to counteract the distortions. </a:t>
            </a:r>
          </a:p>
          <a:p>
            <a:endParaRPr lang="en-US" dirty="0"/>
          </a:p>
          <a:p>
            <a:r>
              <a:rPr lang="en-US" dirty="0"/>
              <a:t>• You can challenge your negative thoughts by identifying the thought and recognizing you’re having a negative cognition, challenging the validity of your thoughts, considering other perspectives, being fair to yourself, and validating your emotions.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In the module, you had a chance to examine some examples you could use to challenge negative thoughts. Practicing techniques, like mindfulness exercises or breathing exercises, can also help you relax, manage stress, and ultimately challenge those negative thoughts. Did anyone try a breathing technique—Box Breathing, Belly Breathing, Bumblebee Breathing, Alternative Nostril Breathing—that was mentioned in the module? If so, which one? When can you imagine yourself using that technique?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Did anyone try the guided imagery and visualization strategy or the Calm, Safe Place Visualization Technique? When can you imagine yourself using these techniques?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Did anyone try the Progressive Muscle Relaxation Technique? Did you like it? Why or why not? </a:t>
            </a:r>
          </a:p>
        </p:txBody>
      </p:sp>
      <p:sp>
        <p:nvSpPr>
          <p:cNvPr id="4" name="Slide Number Placeholder 3">
            <a:extLst>
              <a:ext uri="{FF2B5EF4-FFF2-40B4-BE49-F238E27FC236}">
                <a16:creationId xmlns:a16="http://schemas.microsoft.com/office/drawing/2014/main" id="{5C64F90B-68C9-E5E8-B28E-90C94FE73D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41823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76BC3-C8E1-17DF-58E1-28FD971BC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99F82-6031-649B-BD47-A108597B4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6E8A-487D-F303-5E93-E4DBCC82B8AC}"/>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You may have heard individuals say that they “practice gratitude.” Practicing gratitude means that you make deliberate choices to focus on people or circumstances in your life for which you are grateful. Sometimes, when you are stressed, upset, unhappy, or angry, you may find it difficult to focus on the people or circumstances for which we are grateful. </a:t>
            </a:r>
          </a:p>
          <a:p>
            <a:endParaRPr lang="en-US" dirty="0"/>
          </a:p>
          <a:p>
            <a:r>
              <a:rPr lang="en-US" dirty="0"/>
              <a:t>• The feelings you can get from practicing gratitude may be useful to you as you manage your anger. </a:t>
            </a:r>
          </a:p>
          <a:p>
            <a:endParaRPr lang="en-US" dirty="0"/>
          </a:p>
          <a:p>
            <a:r>
              <a:rPr lang="en-US" dirty="0"/>
              <a:t>• Focusing on gratitude, or people or circumstances in your life that you are thankful for, can have positive benefits, such as improving your overall well-being; increasing your optimism, empathy, positivity, and self-esteem; and reducing your negative emotions, such as anxiety and depression. Practicing gratitude is also related to having lower levels of aggression, and the feelings gratitude generates may be useful in helping you manage anger.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The module mentioned that you could use a Gratitude Journal as a positive practice to help you alter your mindset.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Does anyone currently use a Gratitude Journal, or does anyone journal in general? How does it help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Is anyone who doesn’t already journal interested in starting a Gratitude Journal? </a:t>
            </a:r>
          </a:p>
        </p:txBody>
      </p:sp>
      <p:sp>
        <p:nvSpPr>
          <p:cNvPr id="4" name="Slide Number Placeholder 3">
            <a:extLst>
              <a:ext uri="{FF2B5EF4-FFF2-40B4-BE49-F238E27FC236}">
                <a16:creationId xmlns:a16="http://schemas.microsoft.com/office/drawing/2014/main" id="{26BC36BA-B441-DB48-4C82-C4C44099D7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40455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0DCD-FB01-6EC2-BC87-5D0044B70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52E62-2A06-7FA6-F1B4-CA1A9270D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C7B9C-FC66-151B-15A6-43AA650D19CE}"/>
              </a:ext>
            </a:extLst>
          </p:cNvPr>
          <p:cNvSpPr>
            <a:spLocks noGrp="1"/>
          </p:cNvSpPr>
          <p:nvPr>
            <p:ph type="body" idx="1"/>
          </p:nvPr>
        </p:nvSpPr>
        <p:spPr/>
        <p:txBody>
          <a:bodyPr/>
          <a:lstStyle/>
          <a:p>
            <a:r>
              <a:rPr lang="en-US" b="1" dirty="0"/>
              <a:t>Homework Tasks</a:t>
            </a:r>
            <a:r>
              <a:rPr lang="en-US" dirty="0"/>
              <a:t>: Assign Session 3: </a:t>
            </a:r>
            <a:r>
              <a:rPr lang="en-US" b="1" i="1" dirty="0"/>
              <a:t>Conflict Resolution Skills </a:t>
            </a:r>
            <a:r>
              <a:rPr lang="en-US" sz="1200" b="0" i="0" u="none" dirty="0">
                <a:ea typeface="Calibri"/>
                <a:cs typeface="Calibri" panose="020F0502020204030204" pitchFamily="34" charset="0"/>
              </a:rPr>
              <a:t>and </a:t>
            </a:r>
            <a:r>
              <a:rPr lang="en-US" sz="1200" b="1" i="1" u="sng" dirty="0">
                <a:ea typeface="Calibri"/>
                <a:cs typeface="Calibri" panose="020F0502020204030204" pitchFamily="34" charset="0"/>
              </a:rPr>
              <a:t>Wrap Up Module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Anger Management Parent Workbook and Syllabus related to these topics (D21)</a:t>
            </a:r>
          </a:p>
          <a:p>
            <a:endParaRPr lang="en-US" dirty="0"/>
          </a:p>
          <a:p>
            <a:r>
              <a:rPr lang="en-US" b="1" dirty="0"/>
              <a:t>Step 3 Clarification</a:t>
            </a:r>
            <a:r>
              <a:rPr lang="en-US" dirty="0"/>
              <a:t>: Assign workbook discussion questions (beginning on page D22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643B767F-02F2-EF3F-A1C5-6989DC365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0871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64</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65</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8BCB-1ACC-4718-A565-63FB99936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537C8-6E6F-5F45-0B94-E9DFFAD3D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156B5-2F1F-4F19-7443-0B0CFDB8D0F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E84D8A62-1D20-C6C3-F405-C64CB2CE7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281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3123028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8B0A4-E5D3-A8E7-9C10-F4AB54D17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50A7C-15A0-2A33-753E-DE3765C40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09530-BC04-85AC-B1A1-B1BBC7DFFA3D}"/>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Everyone experiences conflict in their relationships; however, how we handle this conflict is important. Healthy conflict can look different in different relationships, but healthy conflict always includes both of the people involved working toward a positive outcome together. </a:t>
            </a:r>
          </a:p>
          <a:p>
            <a:endParaRPr lang="en-US" dirty="0"/>
          </a:p>
          <a:p>
            <a:r>
              <a:rPr lang="en-US" dirty="0"/>
              <a:t>• We may experience unhealthy conflict in our lives that can be damaging for our relationships. Although we can’t control how others handle conflict, we can work on how we handle conflict and how we can learn to resolve concerns in a healthy way. </a:t>
            </a:r>
          </a:p>
          <a:p>
            <a:endParaRPr lang="en-US" b="1" i="1" dirty="0"/>
          </a:p>
          <a:p>
            <a:r>
              <a:rPr lang="en-US" b="1" i="1" dirty="0"/>
              <a:t>Generate discussion among participants using the following questions: </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dirty="0"/>
              <a:t>The module mentioned different types of healthy and unhealthy conflict. What were some of the healthy conflict examples that were discussed? </a:t>
            </a:r>
            <a:r>
              <a:rPr lang="en-US" b="1" i="1" dirty="0"/>
              <a:t>(Solicit the following responses: Compromising, trying to resolve a problem as a team, expressing emotions, finding a win-win solution, and sharing experiences.)</a:t>
            </a:r>
          </a:p>
          <a:p>
            <a:pPr marL="171450" indent="-171450">
              <a:buFont typeface="Arial" panose="020B0604020202020204" pitchFamily="34" charset="0"/>
              <a:buChar char="•"/>
            </a:pPr>
            <a:endParaRPr lang="en-US" b="0" i="0" dirty="0"/>
          </a:p>
          <a:p>
            <a:pPr marL="171450" indent="-171450">
              <a:buFont typeface="Arial" panose="020B0604020202020204" pitchFamily="34" charset="0"/>
              <a:buChar char="•"/>
            </a:pPr>
            <a:r>
              <a:rPr lang="en-US" b="0" i="0" dirty="0"/>
              <a:t>What were some of the unhealthy conflict examples that were discussed? </a:t>
            </a:r>
            <a:r>
              <a:rPr lang="en-US" b="1" i="1" dirty="0"/>
              <a:t>(Solicit the following responses: Trying to make the other person look stupid, minimizing other’s experiences, viewing conflict as a battle, shouting or yelling, belittling someone, name calling, trying to “beat” the other person in the argument, or pushing or shoving.)</a:t>
            </a:r>
          </a:p>
          <a:p>
            <a:endParaRPr lang="en-US" b="1" i="1" dirty="0"/>
          </a:p>
          <a:p>
            <a:endParaRPr lang="en-US" b="1" i="1" dirty="0"/>
          </a:p>
        </p:txBody>
      </p:sp>
      <p:sp>
        <p:nvSpPr>
          <p:cNvPr id="4" name="Slide Number Placeholder 3">
            <a:extLst>
              <a:ext uri="{FF2B5EF4-FFF2-40B4-BE49-F238E27FC236}">
                <a16:creationId xmlns:a16="http://schemas.microsoft.com/office/drawing/2014/main" id="{2246959C-8606-589A-8A41-83321AB4B9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8219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5752C-44EA-268B-4663-25914DFA4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A005B-2B00-83BD-7338-21BAABDEB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1BDA1-C364-85D8-174C-C4BAE18DCC52}"/>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Much like anger, participating in unhealthy conflict or conflict too frequently can have many negative consequences for you and your relationships. Unhealthy conflict can impact you in a variety of ways. For example, it can have physical and mental health consequences, relationship consequences, and other consequences. Some examples mentioned in the module include the following: </a:t>
            </a:r>
          </a:p>
          <a:p>
            <a:endParaRPr lang="en-US" dirty="0"/>
          </a:p>
          <a:p>
            <a:pPr marL="628650" lvl="1" indent="-171450">
              <a:buFont typeface="Arial" panose="020B0604020202020204" pitchFamily="34" charset="0"/>
              <a:buChar char="•"/>
            </a:pPr>
            <a:r>
              <a:rPr lang="en-US" dirty="0"/>
              <a:t>Physical Health Consequences: I struggle with high blood pressure because I am in constant conflict.</a:t>
            </a:r>
          </a:p>
          <a:p>
            <a:pPr marL="628650" lvl="1" indent="-171450">
              <a:buFont typeface="Arial" panose="020B0604020202020204" pitchFamily="34" charset="0"/>
              <a:buChar char="•"/>
            </a:pPr>
            <a:r>
              <a:rPr lang="en-US" dirty="0"/>
              <a:t>Mental Health Consequences: I often think of myself in a negative light because I am in constant conflict with my partner.</a:t>
            </a:r>
          </a:p>
          <a:p>
            <a:pPr marL="628650" lvl="1" indent="-171450">
              <a:buFont typeface="Arial" panose="020B0604020202020204" pitchFamily="34" charset="0"/>
              <a:buChar char="•"/>
            </a:pPr>
            <a:r>
              <a:rPr lang="en-US" dirty="0"/>
              <a:t>Relationship Consequences: When I was arguing with my partner, in anger, I said something I didn’t mean, and I hurt them. I think they may still be a bit upset with me.</a:t>
            </a:r>
          </a:p>
          <a:p>
            <a:pPr marL="628650" lvl="1" indent="-171450">
              <a:buFont typeface="Arial" panose="020B0604020202020204" pitchFamily="34" charset="0"/>
              <a:buChar char="•"/>
            </a:pPr>
            <a:r>
              <a:rPr lang="en-US" dirty="0"/>
              <a:t>Career Consequences: After that day when I was having a lot of problems and I exploded at Devon, it has been much harder to work with them.</a:t>
            </a:r>
          </a:p>
          <a:p>
            <a:pPr marL="628650" lvl="1" indent="-171450">
              <a:buFont typeface="Arial" panose="020B0604020202020204" pitchFamily="34" charset="0"/>
              <a:buChar char="•"/>
            </a:pPr>
            <a:r>
              <a:rPr lang="en-US" dirty="0"/>
              <a:t>Other Consequences: I yelled at our waiter one time at my favorite restaurant and got kicked out. My partner has been too embarrassed to go back. </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When you’re in conflict with another, what are some of the consequences you have experienced? </a:t>
            </a:r>
            <a:r>
              <a:rPr lang="en-US" b="1" i="1" dirty="0"/>
              <a:t>(Solicit responses like experiencing sleeping problems, having conflict take over thoughts, feeling unwell, or not talking to others.)</a:t>
            </a:r>
          </a:p>
        </p:txBody>
      </p:sp>
      <p:sp>
        <p:nvSpPr>
          <p:cNvPr id="4" name="Slide Number Placeholder 3">
            <a:extLst>
              <a:ext uri="{FF2B5EF4-FFF2-40B4-BE49-F238E27FC236}">
                <a16:creationId xmlns:a16="http://schemas.microsoft.com/office/drawing/2014/main" id="{B850C4B8-30C7-6865-5A03-586BA96BAE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76196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D70A8-F7E4-E4B1-469A-052AB9FE6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8A883-2669-9852-1023-D86C65159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0F7A5-09A2-A513-7DA5-FB8CA2F5CFCF}"/>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Earlier in the module, we identified some common cognitive distortions people experience in collaboration with feeling anger. Although cognitive distortions can be focused on ourselves, they can also be focused on other people in our lives. These cognitive distortions can increase our chances of becoming angry or experiencing unhealthy conflict with someone. </a:t>
            </a:r>
          </a:p>
          <a:p>
            <a:endParaRPr lang="en-US" b="1" i="1"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The module asked you to complete an activity in which you had to consider different cognitive distortions that you might experience and that could contribute to unhealthy conflict. </a:t>
            </a:r>
            <a:r>
              <a:rPr lang="en-US" b="1" i="1" dirty="0"/>
              <a:t>(Facilitator Tip: Review one or two cognitive distortions to get the conversation going.) </a:t>
            </a:r>
            <a:r>
              <a:rPr lang="en-US" dirty="0"/>
              <a:t>Did any of the cognitive distortions resonate with you as you thought about past conflicts in your life?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there any you tend to use?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that you know more about yourself and the cognitive distortion(s) you often use, would anyone like to share what their plan is for the next time they notice themselves using that distortion(s)?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next time I notice I am using the distortion of___________, I will ________________________ (Example: The next time I notice I am using overgeneralization, I will try to remember a time when the generalization wasn’t true.)</a:t>
            </a:r>
          </a:p>
        </p:txBody>
      </p:sp>
      <p:sp>
        <p:nvSpPr>
          <p:cNvPr id="4" name="Slide Number Placeholder 3">
            <a:extLst>
              <a:ext uri="{FF2B5EF4-FFF2-40B4-BE49-F238E27FC236}">
                <a16:creationId xmlns:a16="http://schemas.microsoft.com/office/drawing/2014/main" id="{3E4F4718-2F48-6453-0DBD-FF64F88707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92365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66E27-2A95-C3E3-63A6-3AE22115F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DFC95-B7D3-0F5A-4550-AB4D7A7F7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F5381-694B-74D5-119E-91752520F323}"/>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pPr marL="171450" indent="-171450">
              <a:buFont typeface="Arial" panose="020B0604020202020204" pitchFamily="34" charset="0"/>
              <a:buChar char="•"/>
            </a:pPr>
            <a:r>
              <a:rPr lang="en-US" dirty="0"/>
              <a:t>Earlier in the module, you identified some of your personal anger warning signs. If you notice yourself experiencing any of your personal warning signs, an additional skill or strategy you could use is to take an anger timeout. The module discusses seven steps for taking the timeout. </a:t>
            </a:r>
          </a:p>
          <a:p>
            <a:pPr marL="628650" lvl="1" indent="-171450">
              <a:buFont typeface="Arial" panose="020B0604020202020204" pitchFamily="34" charset="0"/>
              <a:buChar char="•"/>
            </a:pPr>
            <a:endParaRPr lang="en-US" dirty="0"/>
          </a:p>
          <a:p>
            <a:pPr marL="457200" lvl="1" indent="0">
              <a:buFont typeface="Arial" panose="020B0604020202020204" pitchFamily="34" charset="0"/>
              <a:buNone/>
            </a:pPr>
            <a:r>
              <a:rPr lang="en-US" dirty="0"/>
              <a:t>• Step 1: Recognize your internal warning signs that indicate you are becoming angry. </a:t>
            </a:r>
          </a:p>
          <a:p>
            <a:pPr marL="457200" lvl="1" indent="0">
              <a:buFont typeface="Arial" panose="020B0604020202020204" pitchFamily="34" charset="0"/>
              <a:buNone/>
            </a:pPr>
            <a:r>
              <a:rPr lang="en-US" dirty="0"/>
              <a:t>• Step 2: Recognize the need for a timeout. </a:t>
            </a:r>
          </a:p>
          <a:p>
            <a:pPr marL="457200" lvl="1" indent="0">
              <a:buFont typeface="Arial" panose="020B0604020202020204" pitchFamily="34" charset="0"/>
              <a:buNone/>
            </a:pPr>
            <a:r>
              <a:rPr lang="en-US" dirty="0"/>
              <a:t>• Step 3: Communicate to the other person that you need a timeout. </a:t>
            </a:r>
          </a:p>
          <a:p>
            <a:pPr marL="457200" lvl="1" indent="0">
              <a:buFont typeface="Arial" panose="020B0604020202020204" pitchFamily="34" charset="0"/>
              <a:buNone/>
            </a:pPr>
            <a:r>
              <a:rPr lang="en-US" dirty="0"/>
              <a:t>• Step 4: Do your best to ensure the other individual understands you need to take a break. </a:t>
            </a:r>
          </a:p>
          <a:p>
            <a:pPr marL="457200" lvl="1" indent="0">
              <a:buFont typeface="Arial" panose="020B0604020202020204" pitchFamily="34" charset="0"/>
              <a:buNone/>
            </a:pPr>
            <a:r>
              <a:rPr lang="en-US" dirty="0"/>
              <a:t>• Step 5: Determine how long the timeout will be. </a:t>
            </a:r>
          </a:p>
          <a:p>
            <a:pPr marL="457200" lvl="1" indent="0">
              <a:buFont typeface="Arial" panose="020B0604020202020204" pitchFamily="34" charset="0"/>
              <a:buNone/>
            </a:pPr>
            <a:r>
              <a:rPr lang="en-US" dirty="0"/>
              <a:t>• Step 6: Use relaxation techniques during the break. </a:t>
            </a:r>
          </a:p>
          <a:p>
            <a:pPr marL="457200" lvl="1" indent="0">
              <a:buFont typeface="Arial" panose="020B0604020202020204" pitchFamily="34" charset="0"/>
              <a:buNone/>
            </a:pPr>
            <a:r>
              <a:rPr lang="en-US" dirty="0"/>
              <a:t>• Step 7: Return to the conversation.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Taking a timeout allows you time to work on managing your anger and behaviors, so you can return to the conversation in a calmer manner.</a:t>
            </a:r>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Generate discussion among participants using the following questions: </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dirty="0"/>
              <a:t>Have you ever had an argument and regretted something that you said in the heat of the moment?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might that interaction have gone differently if you had paused and taken a timeout?</a:t>
            </a:r>
          </a:p>
        </p:txBody>
      </p:sp>
      <p:sp>
        <p:nvSpPr>
          <p:cNvPr id="4" name="Slide Number Placeholder 3">
            <a:extLst>
              <a:ext uri="{FF2B5EF4-FFF2-40B4-BE49-F238E27FC236}">
                <a16:creationId xmlns:a16="http://schemas.microsoft.com/office/drawing/2014/main" id="{0A76DDDD-8660-9DD8-8D90-95E0780A5E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507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7DF5-CB89-41A4-4D65-35419C659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E6F5E-D9A7-3000-BB8A-F6378732A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FF887-088B-11CE-81F5-1B2372573EF1}"/>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Session 3 mentions additional positive conflict-resolution strategies that you can use when you are engaged in conflict with another person. Those strategies include reflective listening, using “I” Statements, understanding the underlying emotions of conflict, setting healthy boundaries, and changing your behaviors. </a:t>
            </a:r>
          </a:p>
          <a:p>
            <a:endParaRPr lang="en-US" dirty="0"/>
          </a:p>
          <a:p>
            <a:r>
              <a:rPr lang="en-US" dirty="0"/>
              <a:t>• </a:t>
            </a:r>
            <a:r>
              <a:rPr lang="en-US" b="1" i="1" dirty="0"/>
              <a:t>Review each strategy as follows: </a:t>
            </a:r>
          </a:p>
          <a:p>
            <a:pPr marL="628650" lvl="1" indent="-171450">
              <a:buFont typeface="Arial" panose="020B0604020202020204" pitchFamily="34" charset="0"/>
              <a:buChar char="•"/>
            </a:pPr>
            <a:endParaRPr lang="en-US" b="1" i="1" dirty="0"/>
          </a:p>
          <a:p>
            <a:pPr marL="628650" lvl="1" indent="-171450">
              <a:buFont typeface="Arial" panose="020B0604020202020204" pitchFamily="34" charset="0"/>
              <a:buChar char="•"/>
            </a:pPr>
            <a:r>
              <a:rPr lang="en-US" dirty="0"/>
              <a:t>Reflective Listening. Reflective listening is not just repeating what the other person says, but it is also trying to demonstrate that you really listened and heard what the other person was trying to communicate to you.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 Statements. An “I” statement is when you start your sentence with “I” and focus on your emotions and experiences. The concept of using “I” statements can help you avoid using “you” statements during conflict. “You” statements can make others feel defensive or as if you are blaming them, which can halt positive conversations and stop healthy conflict.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Understanding the Underlying Emotions of Conflict. Have you ever found yourself very irritated over something seemingly small? We all have, and, typically, there is a deeper hurt, or the small action is part of a larger pattern that is causing you hurt or distress. You need to try to discover either the (1) underlying emotion of the conflict or (2) the larger pattern of behavior that is causing you distress. Taking these actions can help you engage in a healthy conversation about what is truly bothering you!</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Setting Healthy Boundaries. A healthy boundary involves creating a limit or rule that protects yourself while also allowing the other person to make decisions about their life. Setting a healthy boundary is NOT telling another person what to do or how to live their life. A healthy boundary is when you determine a limit of what you will and won’t do or tolerate. You may express this limit or limits to others, and, if anyone does not respect a boundary you set, you need to be clear that consequences may occur.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Changing your Behaviors. There are many behavioral strategies that you can use to help reduce conflict in your life. Some of those mentioned in the module include waiting and talking in person, writing a letter to explore your feelings, attending therapy, practicing gratitude, communicating about issues before they grow, and apologizing when warranted. </a:t>
            </a:r>
          </a:p>
          <a:p>
            <a:pPr marL="628650" lvl="1" indent="-171450">
              <a:buFont typeface="Arial" panose="020B0604020202020204" pitchFamily="34" charset="0"/>
              <a:buChar char="•"/>
            </a:pPr>
            <a:endParaRPr lang="en-US" b="1" i="1"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Consider these strategies. Are there any you currently use?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Are there any strategies that you’d like to start using?</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Which strategies might be the most challenging for you to use and why?</a:t>
            </a:r>
          </a:p>
        </p:txBody>
      </p:sp>
      <p:sp>
        <p:nvSpPr>
          <p:cNvPr id="4" name="Slide Number Placeholder 3">
            <a:extLst>
              <a:ext uri="{FF2B5EF4-FFF2-40B4-BE49-F238E27FC236}">
                <a16:creationId xmlns:a16="http://schemas.microsoft.com/office/drawing/2014/main" id="{84D3063F-2589-9131-8B45-0742977963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11505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86D19-A22D-A9A2-20D1-442041203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0E46A-DCEE-3350-B109-5F4C6CAB5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66F21-854C-B265-16EC-395F772A4EB0}"/>
              </a:ext>
            </a:extLst>
          </p:cNvPr>
          <p:cNvSpPr>
            <a:spLocks noGrp="1"/>
          </p:cNvSpPr>
          <p:nvPr>
            <p:ph type="body" idx="1"/>
          </p:nvPr>
        </p:nvSpPr>
        <p:spPr/>
        <p:txBody>
          <a:bodyPr/>
          <a:lstStyle/>
          <a:p>
            <a:r>
              <a:rPr lang="en-US" b="1" i="1" dirty="0"/>
              <a:t>Tell participants you are wrapping up, and 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Which topic discussed in the supplemental module was the most beneficial to you as a parent?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will help you achieve the goals you have for yourself as a parent?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Would anyone like to share a moment when you used an anger-management strategy that you learned in the supplemental module and how your actions compared to your actions prior to engaging in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in your interactions with your child since before completing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child is responding to your parenting?</a:t>
            </a:r>
          </a:p>
        </p:txBody>
      </p:sp>
      <p:sp>
        <p:nvSpPr>
          <p:cNvPr id="4" name="Slide Number Placeholder 3">
            <a:extLst>
              <a:ext uri="{FF2B5EF4-FFF2-40B4-BE49-F238E27FC236}">
                <a16:creationId xmlns:a16="http://schemas.microsoft.com/office/drawing/2014/main" id="{962AA3B8-9B0F-CBDD-7BFC-CC92EC7902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20704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fld id="{D29876BA-FE99-434D-A671-82C7C6D8C61B}" type="slidenum">
              <a:rPr lang="en-US" smtClean="0"/>
              <a:t>77</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Homework Tasks</a:t>
            </a:r>
            <a:r>
              <a:rPr lang="en-US" dirty="0"/>
              <a:t>: Assign </a:t>
            </a:r>
            <a:r>
              <a:rPr lang="en-US" b="1" i="1" u="sng" dirty="0"/>
              <a:t>Introduction Module, Session 1: An Introduction to Anger, and Session 2: Anger-Management Skills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Anger Management Parent Workbook and Syllabus related to these topics (D7)</a:t>
            </a:r>
          </a:p>
          <a:p>
            <a:endParaRPr lang="en-US" dirty="0"/>
          </a:p>
          <a:p>
            <a:r>
              <a:rPr lang="en-US" b="1" dirty="0"/>
              <a:t>Step 3 Clarification</a:t>
            </a:r>
            <a:r>
              <a:rPr lang="en-US" dirty="0"/>
              <a:t>: Assign workbook discussion questions (beginning on page D8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sv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svg"/></Relationships>
</file>

<file path=ppt/slides/_rels/slide2.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0.png"/><Relationship Id="rId5" Type="http://schemas.openxmlformats.org/officeDocument/2006/relationships/image" Target="../media/image43.png"/><Relationship Id="rId10" Type="http://schemas.openxmlformats.org/officeDocument/2006/relationships/image" Target="../media/image120.png"/><Relationship Id="rId4" Type="http://schemas.openxmlformats.org/officeDocument/2006/relationships/image" Target="../media/image118.png"/><Relationship Id="rId9"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3.sv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 Id="rId9" Type="http://schemas.openxmlformats.org/officeDocument/2006/relationships/image" Target="../media/image130.svg"/></Relationships>
</file>

<file path=ppt/slides/_rels/slide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33.svg"/><Relationship Id="rId4" Type="http://schemas.openxmlformats.org/officeDocument/2006/relationships/image" Target="../media/image132.pn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svg"/><Relationship Id="rId3" Type="http://schemas.openxmlformats.org/officeDocument/2006/relationships/image" Target="../media/image134.jpeg"/><Relationship Id="rId7" Type="http://schemas.openxmlformats.org/officeDocument/2006/relationships/image" Target="../media/image138.svg"/><Relationship Id="rId12"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1.svg"/><Relationship Id="rId5" Type="http://schemas.openxmlformats.org/officeDocument/2006/relationships/image" Target="../media/image136.svg"/><Relationship Id="rId10" Type="http://schemas.openxmlformats.org/officeDocument/2006/relationships/image" Target="../media/image55.png"/><Relationship Id="rId4" Type="http://schemas.openxmlformats.org/officeDocument/2006/relationships/image" Target="../media/image135.png"/><Relationship Id="rId9" Type="http://schemas.openxmlformats.org/officeDocument/2006/relationships/image" Target="../media/image140.svg"/></Relationships>
</file>

<file path=ppt/slides/_rels/slide3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50.png"/></Relationships>
</file>

<file path=ppt/slides/_rels/slide3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60.sv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svg"/><Relationship Id="rId9" Type="http://schemas.openxmlformats.org/officeDocument/2006/relationships/image" Target="../media/image158.svg"/></Relationships>
</file>

<file path=ppt/slides/_rels/slide35.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svg"/><Relationship Id="rId4" Type="http://schemas.openxmlformats.org/officeDocument/2006/relationships/image" Target="../media/image162.png"/></Relationships>
</file>

<file path=ppt/slides/_rels/slide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svg"/><Relationship Id="rId4" Type="http://schemas.openxmlformats.org/officeDocument/2006/relationships/image" Target="../media/image167.png"/></Relationships>
</file>

<file path=ppt/slides/_rels/slide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73.svg"/><Relationship Id="rId4" Type="http://schemas.openxmlformats.org/officeDocument/2006/relationships/image" Target="../media/image172.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1B_A08CC6F4.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8.png"/><Relationship Id="rId7" Type="http://schemas.openxmlformats.org/officeDocument/2006/relationships/image" Target="../media/image18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80.png"/><Relationship Id="rId11" Type="http://schemas.openxmlformats.org/officeDocument/2006/relationships/image" Target="../media/image185.svg"/><Relationship Id="rId5" Type="http://schemas.openxmlformats.org/officeDocument/2006/relationships/image" Target="../media/image179.sv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40.png"/><Relationship Id="rId12"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44.svg"/><Relationship Id="rId4" Type="http://schemas.openxmlformats.org/officeDocument/2006/relationships/image" Target="../media/image186.png"/><Relationship Id="rId9"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sv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sv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sv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6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0.png"/><Relationship Id="rId5" Type="http://schemas.openxmlformats.org/officeDocument/2006/relationships/image" Target="../media/image46.png"/><Relationship Id="rId10" Type="http://schemas.openxmlformats.org/officeDocument/2006/relationships/image" Target="../media/image120.png"/><Relationship Id="rId4" Type="http://schemas.openxmlformats.org/officeDocument/2006/relationships/image" Target="../media/image187.png"/><Relationship Id="rId9" Type="http://schemas.openxmlformats.org/officeDocument/2006/relationships/image" Target="../media/image44.sv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23.sv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7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 Id="rId9" Type="http://schemas.openxmlformats.org/officeDocument/2006/relationships/image" Target="../media/image130.svg"/></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33.svg"/><Relationship Id="rId4" Type="http://schemas.openxmlformats.org/officeDocument/2006/relationships/image" Target="../media/image132.png"/></Relationships>
</file>

<file path=ppt/slides/_rels/slide7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svg"/><Relationship Id="rId3" Type="http://schemas.openxmlformats.org/officeDocument/2006/relationships/image" Target="../media/image134.jpeg"/><Relationship Id="rId7" Type="http://schemas.openxmlformats.org/officeDocument/2006/relationships/image" Target="../media/image138.svg"/><Relationship Id="rId12"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1.svg"/><Relationship Id="rId5" Type="http://schemas.openxmlformats.org/officeDocument/2006/relationships/image" Target="../media/image136.svg"/><Relationship Id="rId10" Type="http://schemas.openxmlformats.org/officeDocument/2006/relationships/image" Target="../media/image55.png"/><Relationship Id="rId4" Type="http://schemas.openxmlformats.org/officeDocument/2006/relationships/image" Target="../media/image135.png"/><Relationship Id="rId9" Type="http://schemas.openxmlformats.org/officeDocument/2006/relationships/image" Target="../media/image140.svg"/></Relationships>
</file>

<file path=ppt/slides/_rels/slide7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sv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sv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50.png"/></Relationships>
</file>

<file path=ppt/slides/_rels/slide7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60.sv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svg"/><Relationship Id="rId9" Type="http://schemas.openxmlformats.org/officeDocument/2006/relationships/image" Target="../media/image158.svg"/></Relationships>
</file>

<file path=ppt/slides/_rels/slide75.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sv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svg"/><Relationship Id="rId4" Type="http://schemas.openxmlformats.org/officeDocument/2006/relationships/image" Target="../media/image162.png"/></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svg"/><Relationship Id="rId4" Type="http://schemas.openxmlformats.org/officeDocument/2006/relationships/image" Target="../media/image167.png"/></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73.svg"/><Relationship Id="rId4" Type="http://schemas.openxmlformats.org/officeDocument/2006/relationships/image" Target="../media/image172.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93627"/>
            <a:ext cx="7308765" cy="927946"/>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February 24,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0C6D816D-C579-64BF-F839-D19881AD5F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93627"/>
            <a:ext cx="7308765" cy="927946"/>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lang="en-US" sz="2489" b="1" dirty="0">
              <a:solidFill>
                <a:srgbClr val="000000"/>
              </a:solidFill>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4597"/>
          </a:xfrm>
          <a:custGeom>
            <a:avLst/>
            <a:gdLst/>
            <a:ahLst/>
            <a:cxnLst/>
            <a:rect l="l" t="t" r="r" b="b"/>
            <a:pathLst>
              <a:path w="9753600" h="7314597">
                <a:moveTo>
                  <a:pt x="0" y="0"/>
                </a:moveTo>
                <a:lnTo>
                  <a:pt x="9753600" y="0"/>
                </a:lnTo>
                <a:lnTo>
                  <a:pt x="9753600" y="7314597"/>
                </a:lnTo>
                <a:lnTo>
                  <a:pt x="0" y="7314597"/>
                </a:lnTo>
                <a:lnTo>
                  <a:pt x="0" y="0"/>
                </a:lnTo>
                <a:close/>
              </a:path>
            </a:pathLst>
          </a:custGeom>
          <a:blipFill>
            <a:blip r:embed="rId3"/>
            <a:stretch>
              <a:fillRect l="-10932" t="-8265" r="-10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517068">
            <a:off x="214465" y="5564109"/>
            <a:ext cx="2216452" cy="1299395"/>
          </a:xfrm>
          <a:custGeom>
            <a:avLst/>
            <a:gdLst/>
            <a:ahLst/>
            <a:cxnLst/>
            <a:rect l="l" t="t" r="r" b="b"/>
            <a:pathLst>
              <a:path w="2216452" h="1299395">
                <a:moveTo>
                  <a:pt x="0" y="0"/>
                </a:moveTo>
                <a:lnTo>
                  <a:pt x="2216452" y="0"/>
                </a:lnTo>
                <a:lnTo>
                  <a:pt x="2216452" y="1299395"/>
                </a:lnTo>
                <a:lnTo>
                  <a:pt x="0" y="1299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880588" y="5898169"/>
            <a:ext cx="2049959"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Self-Awareness </a:t>
            </a:r>
          </a:p>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&amp; Growth</a:t>
            </a:r>
          </a:p>
        </p:txBody>
      </p:sp>
      <p:sp>
        <p:nvSpPr>
          <p:cNvPr id="5" name="TextBox 5"/>
          <p:cNvSpPr txBox="1"/>
          <p:nvPr/>
        </p:nvSpPr>
        <p:spPr>
          <a:xfrm>
            <a:off x="7692083" y="5865905"/>
            <a:ext cx="1461436" cy="845681"/>
          </a:xfrm>
          <a:prstGeom prst="rect">
            <a:avLst/>
          </a:prstGeom>
        </p:spPr>
        <p:txBody>
          <a:bodyPr wrap="square"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Managing</a:t>
            </a:r>
          </a:p>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 Anger</a:t>
            </a:r>
          </a:p>
        </p:txBody>
      </p:sp>
      <p:sp>
        <p:nvSpPr>
          <p:cNvPr id="6" name="Freeform 6"/>
          <p:cNvSpPr/>
          <p:nvPr/>
        </p:nvSpPr>
        <p:spPr>
          <a:xfrm rot="-1318282" flipV="1">
            <a:off x="3618855" y="5621299"/>
            <a:ext cx="2515890" cy="1474941"/>
          </a:xfrm>
          <a:custGeom>
            <a:avLst/>
            <a:gdLst/>
            <a:ahLst/>
            <a:cxnLst/>
            <a:rect l="l" t="t" r="r" b="b"/>
            <a:pathLst>
              <a:path w="2515890" h="1474941">
                <a:moveTo>
                  <a:pt x="0" y="1474940"/>
                </a:moveTo>
                <a:lnTo>
                  <a:pt x="2515890" y="1474940"/>
                </a:lnTo>
                <a:lnTo>
                  <a:pt x="2515890" y="0"/>
                </a:lnTo>
                <a:lnTo>
                  <a:pt x="0" y="0"/>
                </a:lnTo>
                <a:lnTo>
                  <a:pt x="0" y="147494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868030" flipH="1">
            <a:off x="7360871" y="5588093"/>
            <a:ext cx="2216452" cy="1299395"/>
          </a:xfrm>
          <a:custGeom>
            <a:avLst/>
            <a:gdLst/>
            <a:ahLst/>
            <a:cxnLst/>
            <a:rect l="l" t="t" r="r" b="b"/>
            <a:pathLst>
              <a:path w="2216452" h="1299395">
                <a:moveTo>
                  <a:pt x="2216453" y="0"/>
                </a:moveTo>
                <a:lnTo>
                  <a:pt x="0" y="0"/>
                </a:lnTo>
                <a:lnTo>
                  <a:pt x="0" y="1299395"/>
                </a:lnTo>
                <a:lnTo>
                  <a:pt x="2216453" y="1299395"/>
                </a:lnTo>
                <a:lnTo>
                  <a:pt x="221645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958571">
            <a:off x="2630609" y="4954817"/>
            <a:ext cx="1207074" cy="1545055"/>
          </a:xfrm>
          <a:custGeom>
            <a:avLst/>
            <a:gdLst/>
            <a:ahLst/>
            <a:cxnLst/>
            <a:rect l="l" t="t" r="r" b="b"/>
            <a:pathLst>
              <a:path w="1207074" h="1545055">
                <a:moveTo>
                  <a:pt x="0" y="0"/>
                </a:moveTo>
                <a:lnTo>
                  <a:pt x="1207074" y="0"/>
                </a:lnTo>
                <a:lnTo>
                  <a:pt x="1207074" y="1545054"/>
                </a:lnTo>
                <a:lnTo>
                  <a:pt x="0" y="1545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2958571">
            <a:off x="6246273" y="4877599"/>
            <a:ext cx="1207074" cy="1545055"/>
          </a:xfrm>
          <a:custGeom>
            <a:avLst/>
            <a:gdLst/>
            <a:ahLst/>
            <a:cxnLst/>
            <a:rect l="l" t="t" r="r" b="b"/>
            <a:pathLst>
              <a:path w="1207074" h="1545055">
                <a:moveTo>
                  <a:pt x="0" y="0"/>
                </a:moveTo>
                <a:lnTo>
                  <a:pt x="1207073" y="0"/>
                </a:lnTo>
                <a:lnTo>
                  <a:pt x="1207073" y="1545055"/>
                </a:lnTo>
                <a:lnTo>
                  <a:pt x="0" y="1545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0" y="0"/>
            <a:ext cx="3287997" cy="756508"/>
          </a:xfrm>
          <a:custGeom>
            <a:avLst/>
            <a:gdLst/>
            <a:ahLst/>
            <a:cxnLst/>
            <a:rect l="l" t="t" r="r" b="b"/>
            <a:pathLst>
              <a:path w="3287997" h="756508">
                <a:moveTo>
                  <a:pt x="0" y="0"/>
                </a:moveTo>
                <a:lnTo>
                  <a:pt x="3287997" y="0"/>
                </a:lnTo>
                <a:lnTo>
                  <a:pt x="3287997" y="756508"/>
                </a:lnTo>
                <a:lnTo>
                  <a:pt x="0" y="756508"/>
                </a:lnTo>
                <a:lnTo>
                  <a:pt x="0" y="0"/>
                </a:lnTo>
                <a:close/>
              </a:path>
            </a:pathLst>
          </a:custGeom>
          <a:blipFill>
            <a:blip r:embed="rId8">
              <a:extLst>
                <a:ext uri="{96DAC541-7B7A-43D3-8B79-37D633B846F1}">
                  <asvg:svgBlip xmlns:asvg="http://schemas.microsoft.com/office/drawing/2016/SVG/main" r:embed="rId9"/>
                </a:ext>
              </a:extLst>
            </a:blip>
            <a:stretch>
              <a:fillRect l="-2031" t="-665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22805" y="32214"/>
            <a:ext cx="1975585" cy="630128"/>
          </a:xfrm>
          <a:custGeom>
            <a:avLst/>
            <a:gdLst/>
            <a:ahLst/>
            <a:cxnLst/>
            <a:rect l="l" t="t" r="r" b="b"/>
            <a:pathLst>
              <a:path w="1975585" h="630128">
                <a:moveTo>
                  <a:pt x="0" y="0"/>
                </a:moveTo>
                <a:lnTo>
                  <a:pt x="1975584" y="0"/>
                </a:lnTo>
                <a:lnTo>
                  <a:pt x="1975584" y="630128"/>
                </a:lnTo>
                <a:lnTo>
                  <a:pt x="0" y="630128"/>
                </a:lnTo>
                <a:lnTo>
                  <a:pt x="0" y="0"/>
                </a:lnTo>
                <a:close/>
              </a:path>
            </a:pathLst>
          </a:custGeom>
          <a:blipFill>
            <a:blip r:embed="rId10"/>
            <a:stretch>
              <a:fillRect l="-58474" t="-194505" r="-88835" b="-2191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650955" y="5768567"/>
            <a:ext cx="1343471"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Anger </a:t>
            </a:r>
          </a:p>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&amp; Conflict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p:cNvGrpSpPr/>
        <p:nvPr/>
      </p:nvGrpSpPr>
      <p:grpSpPr>
        <a:xfrm>
          <a:off x="0" y="0"/>
          <a:ext cx="0" cy="0"/>
          <a:chOff x="0" y="0"/>
          <a:chExt cx="0" cy="0"/>
        </a:xfrm>
      </p:grpSpPr>
      <p:sp>
        <p:nvSpPr>
          <p:cNvPr id="2" name="Freeform 2"/>
          <p:cNvSpPr/>
          <p:nvPr/>
        </p:nvSpPr>
        <p:spPr>
          <a:xfrm>
            <a:off x="4876800" y="4690114"/>
            <a:ext cx="108460" cy="2485533"/>
          </a:xfrm>
          <a:custGeom>
            <a:avLst/>
            <a:gdLst/>
            <a:ahLst/>
            <a:cxnLst/>
            <a:rect l="l" t="t" r="r" b="b"/>
            <a:pathLst>
              <a:path w="108460" h="2485533">
                <a:moveTo>
                  <a:pt x="0" y="0"/>
                </a:moveTo>
                <a:lnTo>
                  <a:pt x="108460" y="0"/>
                </a:lnTo>
                <a:lnTo>
                  <a:pt x="108460" y="2485533"/>
                </a:lnTo>
                <a:lnTo>
                  <a:pt x="0" y="2485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0"/>
            <a:ext cx="9753600" cy="7289165"/>
          </a:xfrm>
          <a:custGeom>
            <a:avLst/>
            <a:gdLst/>
            <a:ahLst/>
            <a:cxnLst/>
            <a:rect l="l" t="t" r="r" b="b"/>
            <a:pathLst>
              <a:path w="9753600" h="7289165">
                <a:moveTo>
                  <a:pt x="0" y="0"/>
                </a:moveTo>
                <a:lnTo>
                  <a:pt x="9753600" y="0"/>
                </a:lnTo>
                <a:lnTo>
                  <a:pt x="9753600" y="7289165"/>
                </a:lnTo>
                <a:lnTo>
                  <a:pt x="0" y="7289165"/>
                </a:lnTo>
                <a:lnTo>
                  <a:pt x="0" y="0"/>
                </a:lnTo>
                <a:close/>
              </a:path>
            </a:pathLst>
          </a:custGeom>
          <a:blipFill>
            <a:blip r:embed="rId5"/>
            <a:stretch>
              <a:fillRect l="-8928" t="-1930" r="-7499" b="-19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486070" y="3648075"/>
            <a:ext cx="3927530" cy="2555339"/>
          </a:xfrm>
          <a:prstGeom prst="rect">
            <a:avLst/>
          </a:prstGeom>
        </p:spPr>
        <p:txBody>
          <a:bodyPr lIns="0" tIns="0" rIns="0" bIns="0" rtlCol="0" anchor="t">
            <a:spAutoFit/>
          </a:bodyPr>
          <a:lstStyle/>
          <a:p>
            <a:pPr marL="484008" marR="0" lvl="1" indent="-242004" algn="l" defTabSz="914400" rtl="0" eaLnBrk="1" fontAlgn="auto" latinLnBrk="0" hangingPunct="1">
              <a:lnSpc>
                <a:spcPts val="2219"/>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Think about the reasons that brought you here.</a:t>
            </a:r>
          </a:p>
          <a:p>
            <a:pPr marL="0" marR="0" lvl="0" indent="0" algn="l" defTabSz="914400" rtl="0" eaLnBrk="1" fontAlgn="auto" latinLnBrk="0" hangingPunct="1">
              <a:lnSpc>
                <a:spcPts val="2219"/>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968017" marR="0" lvl="2" indent="-322672" algn="l" defTabSz="914400" rtl="0" eaLnBrk="1" fontAlgn="auto" latinLnBrk="0" hangingPunct="1">
              <a:lnSpc>
                <a:spcPts val="2219"/>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your goal for managing anger and conflict?</a:t>
            </a:r>
          </a:p>
          <a:p>
            <a:pPr marL="0" marR="0" lvl="0" indent="0" algn="l" defTabSz="914400" rtl="0" eaLnBrk="1" fontAlgn="auto" latinLnBrk="0" hangingPunct="1">
              <a:lnSpc>
                <a:spcPts val="2219"/>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968017" marR="0" lvl="2" indent="-322672" algn="l" defTabSz="914400" rtl="0" eaLnBrk="1" fontAlgn="auto" latinLnBrk="0" hangingPunct="1">
              <a:lnSpc>
                <a:spcPts val="2219"/>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success look like for you?</a:t>
            </a:r>
          </a:p>
        </p:txBody>
      </p:sp>
      <p:sp>
        <p:nvSpPr>
          <p:cNvPr id="5" name="Freeform 5"/>
          <p:cNvSpPr/>
          <p:nvPr/>
        </p:nvSpPr>
        <p:spPr>
          <a:xfrm>
            <a:off x="73515" y="0"/>
            <a:ext cx="1749840" cy="1202617"/>
          </a:xfrm>
          <a:custGeom>
            <a:avLst/>
            <a:gdLst/>
            <a:ahLst/>
            <a:cxnLst/>
            <a:rect l="l" t="t" r="r" b="b"/>
            <a:pathLst>
              <a:path w="1749840" h="1202617">
                <a:moveTo>
                  <a:pt x="0" y="0"/>
                </a:moveTo>
                <a:lnTo>
                  <a:pt x="1749840" y="0"/>
                </a:lnTo>
                <a:lnTo>
                  <a:pt x="1749840" y="1202617"/>
                </a:lnTo>
                <a:lnTo>
                  <a:pt x="0" y="1202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56208" y="235618"/>
            <a:ext cx="1584454" cy="687325"/>
          </a:xfrm>
          <a:prstGeom prst="rect">
            <a:avLst/>
          </a:prstGeom>
        </p:spPr>
        <p:txBody>
          <a:bodyPr lIns="0" tIns="0" rIns="0" bIns="0" rtlCol="0" anchor="t">
            <a:spAutoFit/>
          </a:bodyPr>
          <a:lstStyle/>
          <a:p>
            <a:pPr marL="0" marR="0" lvl="0" indent="0" algn="ctr" defTabSz="914400" rtl="0" eaLnBrk="1" fontAlgn="auto" latinLnBrk="0" hangingPunct="1">
              <a:lnSpc>
                <a:spcPts val="2648"/>
              </a:lnSpc>
              <a:spcBef>
                <a:spcPct val="0"/>
              </a:spcBef>
              <a:spcAft>
                <a:spcPts val="0"/>
              </a:spcAft>
              <a:buClrTx/>
              <a:buSzTx/>
              <a:buFontTx/>
              <a:buNone/>
              <a:tabLst/>
              <a:defRPr/>
            </a:pPr>
            <a:r>
              <a:rPr kumimoji="0" lang="en-US" sz="18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 Introduction to Anger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4556" y="0"/>
            <a:ext cx="2073344" cy="1424953"/>
          </a:xfrm>
          <a:custGeom>
            <a:avLst/>
            <a:gdLst/>
            <a:ahLst/>
            <a:cxnLst/>
            <a:rect l="l" t="t" r="r" b="b"/>
            <a:pathLst>
              <a:path w="2073344" h="1424953">
                <a:moveTo>
                  <a:pt x="0" y="0"/>
                </a:moveTo>
                <a:lnTo>
                  <a:pt x="2073344" y="0"/>
                </a:lnTo>
                <a:lnTo>
                  <a:pt x="2073344" y="1424953"/>
                </a:lnTo>
                <a:lnTo>
                  <a:pt x="0" y="142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396741" y="70061"/>
            <a:ext cx="3344091" cy="2926080"/>
          </a:xfrm>
          <a:custGeom>
            <a:avLst/>
            <a:gdLst/>
            <a:ahLst/>
            <a:cxnLst/>
            <a:rect l="l" t="t" r="r" b="b"/>
            <a:pathLst>
              <a:path w="3344091" h="2926080">
                <a:moveTo>
                  <a:pt x="0" y="0"/>
                </a:moveTo>
                <a:lnTo>
                  <a:pt x="3344092" y="0"/>
                </a:lnTo>
                <a:lnTo>
                  <a:pt x="3344092"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32537" y="255173"/>
            <a:ext cx="1877382" cy="819358"/>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ct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Consequences of Anger </a:t>
            </a:r>
          </a:p>
        </p:txBody>
      </p:sp>
      <p:sp>
        <p:nvSpPr>
          <p:cNvPr id="6" name="TextBox 6"/>
          <p:cNvSpPr txBox="1"/>
          <p:nvPr/>
        </p:nvSpPr>
        <p:spPr>
          <a:xfrm>
            <a:off x="6748397" y="617226"/>
            <a:ext cx="2509367" cy="1209883"/>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313030"/>
                </a:solidFill>
                <a:effectLst/>
                <a:uLnTx/>
                <a:uFillTx/>
                <a:latin typeface="Calibri (MS) Bold"/>
                <a:ea typeface="Calibri (MS) Bold"/>
                <a:cs typeface="Calibri (MS) Bold"/>
                <a:sym typeface="Calibri (MS) Bold"/>
              </a:rPr>
              <a:t>What impact has your anger had on your life?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968" y="2764013"/>
            <a:ext cx="3835901" cy="4169458"/>
          </a:xfrm>
          <a:custGeom>
            <a:avLst/>
            <a:gdLst/>
            <a:ahLst/>
            <a:cxnLst/>
            <a:rect l="l" t="t" r="r" b="b"/>
            <a:pathLst>
              <a:path w="3835901" h="4169458">
                <a:moveTo>
                  <a:pt x="0" y="0"/>
                </a:moveTo>
                <a:lnTo>
                  <a:pt x="3835902" y="0"/>
                </a:lnTo>
                <a:lnTo>
                  <a:pt x="3835902" y="4169458"/>
                </a:lnTo>
                <a:lnTo>
                  <a:pt x="0" y="4169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486544" y="3386464"/>
            <a:ext cx="3246750" cy="23814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common anger triggers you’ve learned about?</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your personal triggers?</a:t>
            </a:r>
          </a:p>
        </p:txBody>
      </p:sp>
      <p:sp>
        <p:nvSpPr>
          <p:cNvPr id="5" name="Freeform 5"/>
          <p:cNvSpPr/>
          <p:nvPr/>
        </p:nvSpPr>
        <p:spPr>
          <a:xfrm>
            <a:off x="613304" y="19044"/>
            <a:ext cx="2073344" cy="1424953"/>
          </a:xfrm>
          <a:custGeom>
            <a:avLst/>
            <a:gdLst/>
            <a:ahLst/>
            <a:cxnLst/>
            <a:rect l="l" t="t" r="r" b="b"/>
            <a:pathLst>
              <a:path w="2073344" h="1424953">
                <a:moveTo>
                  <a:pt x="0" y="0"/>
                </a:moveTo>
                <a:lnTo>
                  <a:pt x="2073344" y="0"/>
                </a:lnTo>
                <a:lnTo>
                  <a:pt x="2073344" y="1424952"/>
                </a:lnTo>
                <a:lnTo>
                  <a:pt x="0" y="14249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11285" y="274216"/>
            <a:ext cx="1877382" cy="819358"/>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ct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Identifying Triggers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8547" y="2545785"/>
            <a:ext cx="8996507" cy="3073234"/>
          </a:xfrm>
          <a:custGeom>
            <a:avLst/>
            <a:gdLst/>
            <a:ahLst/>
            <a:cxnLst/>
            <a:rect l="l" t="t" r="r" b="b"/>
            <a:pathLst>
              <a:path w="8996507" h="3073234">
                <a:moveTo>
                  <a:pt x="0" y="0"/>
                </a:moveTo>
                <a:lnTo>
                  <a:pt x="8996506" y="0"/>
                </a:lnTo>
                <a:lnTo>
                  <a:pt x="8996506" y="3073235"/>
                </a:lnTo>
                <a:lnTo>
                  <a:pt x="0" y="30732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2871" y="0"/>
            <a:ext cx="1972487" cy="1355637"/>
          </a:xfrm>
          <a:custGeom>
            <a:avLst/>
            <a:gdLst/>
            <a:ahLst/>
            <a:cxnLst/>
            <a:rect l="l" t="t" r="r" b="b"/>
            <a:pathLst>
              <a:path w="1972487" h="1355637">
                <a:moveTo>
                  <a:pt x="0" y="0"/>
                </a:moveTo>
                <a:lnTo>
                  <a:pt x="1972487" y="0"/>
                </a:lnTo>
                <a:lnTo>
                  <a:pt x="1972487"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2504962" y="218537"/>
            <a:ext cx="4112090" cy="2724260"/>
          </a:xfrm>
          <a:custGeom>
            <a:avLst/>
            <a:gdLst/>
            <a:ahLst/>
            <a:cxnLst/>
            <a:rect l="l" t="t" r="r" b="b"/>
            <a:pathLst>
              <a:path w="4112090" h="2724260">
                <a:moveTo>
                  <a:pt x="4112090" y="0"/>
                </a:moveTo>
                <a:lnTo>
                  <a:pt x="0" y="0"/>
                </a:lnTo>
                <a:lnTo>
                  <a:pt x="0" y="2724260"/>
                </a:lnTo>
                <a:lnTo>
                  <a:pt x="4112090" y="2724260"/>
                </a:lnTo>
                <a:lnTo>
                  <a:pt x="4112090" y="0"/>
                </a:lnTo>
                <a:close/>
              </a:path>
            </a:pathLst>
          </a:custGeom>
          <a:blipFill>
            <a:blip r:embed="rId6"/>
            <a:stretch>
              <a:fillRect/>
            </a:stretch>
          </a:blipFill>
          <a:ln w="38100" cap="sq">
            <a:solidFill>
              <a:srgbClr val="45494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840661" y="310123"/>
            <a:ext cx="2780790" cy="2346292"/>
          </a:xfrm>
          <a:custGeom>
            <a:avLst/>
            <a:gdLst/>
            <a:ahLst/>
            <a:cxnLst/>
            <a:rect l="l" t="t" r="r" b="b"/>
            <a:pathLst>
              <a:path w="2780790" h="2346292">
                <a:moveTo>
                  <a:pt x="0" y="0"/>
                </a:moveTo>
                <a:lnTo>
                  <a:pt x="2780790" y="0"/>
                </a:lnTo>
                <a:lnTo>
                  <a:pt x="2780790" y="2346291"/>
                </a:lnTo>
                <a:lnTo>
                  <a:pt x="0" y="2346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124" y="5425687"/>
            <a:ext cx="4374469" cy="1647717"/>
          </a:xfrm>
          <a:custGeom>
            <a:avLst/>
            <a:gdLst/>
            <a:ahLst/>
            <a:cxnLst/>
            <a:rect l="l" t="t" r="r" b="b"/>
            <a:pathLst>
              <a:path w="4374469" h="1647717">
                <a:moveTo>
                  <a:pt x="0" y="0"/>
                </a:moveTo>
                <a:lnTo>
                  <a:pt x="4374469" y="0"/>
                </a:lnTo>
                <a:lnTo>
                  <a:pt x="4374469" y="1647716"/>
                </a:lnTo>
                <a:lnTo>
                  <a:pt x="0" y="16477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912059" y="5425687"/>
            <a:ext cx="5210845" cy="1962752"/>
          </a:xfrm>
          <a:custGeom>
            <a:avLst/>
            <a:gdLst/>
            <a:ahLst/>
            <a:cxnLst/>
            <a:rect l="l" t="t" r="r" b="b"/>
            <a:pathLst>
              <a:path w="5210845" h="1962752">
                <a:moveTo>
                  <a:pt x="0" y="0"/>
                </a:moveTo>
                <a:lnTo>
                  <a:pt x="5210844" y="0"/>
                </a:lnTo>
                <a:lnTo>
                  <a:pt x="5210844" y="1962751"/>
                </a:lnTo>
                <a:lnTo>
                  <a:pt x="0" y="1962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8124" y="5769462"/>
            <a:ext cx="4374469" cy="1647717"/>
          </a:xfrm>
          <a:custGeom>
            <a:avLst/>
            <a:gdLst/>
            <a:ahLst/>
            <a:cxnLst/>
            <a:rect l="l" t="t" r="r" b="b"/>
            <a:pathLst>
              <a:path w="4374469" h="1647717">
                <a:moveTo>
                  <a:pt x="0" y="0"/>
                </a:moveTo>
                <a:lnTo>
                  <a:pt x="4374469" y="0"/>
                </a:lnTo>
                <a:lnTo>
                  <a:pt x="4374469" y="1647716"/>
                </a:lnTo>
                <a:lnTo>
                  <a:pt x="0" y="16477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517252" y="5352448"/>
            <a:ext cx="5210845" cy="1962752"/>
          </a:xfrm>
          <a:custGeom>
            <a:avLst/>
            <a:gdLst/>
            <a:ahLst/>
            <a:cxnLst/>
            <a:rect l="l" t="t" r="r" b="b"/>
            <a:pathLst>
              <a:path w="5210845" h="1962752">
                <a:moveTo>
                  <a:pt x="0" y="0"/>
                </a:moveTo>
                <a:lnTo>
                  <a:pt x="5210844" y="0"/>
                </a:lnTo>
                <a:lnTo>
                  <a:pt x="5210844" y="1962752"/>
                </a:lnTo>
                <a:lnTo>
                  <a:pt x="0" y="19627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81600">
            <a:off x="5231163" y="567591"/>
            <a:ext cx="1799779" cy="1311589"/>
          </a:xfrm>
          <a:custGeom>
            <a:avLst/>
            <a:gdLst/>
            <a:ahLst/>
            <a:cxnLst/>
            <a:rect l="l" t="t" r="r" b="b"/>
            <a:pathLst>
              <a:path w="1799779" h="1311589">
                <a:moveTo>
                  <a:pt x="0" y="0"/>
                </a:moveTo>
                <a:lnTo>
                  <a:pt x="1799779" y="0"/>
                </a:lnTo>
                <a:lnTo>
                  <a:pt x="1799779" y="1311589"/>
                </a:lnTo>
                <a:lnTo>
                  <a:pt x="0" y="13115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1592722">
            <a:off x="-380225" y="2076647"/>
            <a:ext cx="3258680" cy="3179929"/>
          </a:xfrm>
          <a:custGeom>
            <a:avLst/>
            <a:gdLst/>
            <a:ahLst/>
            <a:cxnLst/>
            <a:rect l="l" t="t" r="r" b="b"/>
            <a:pathLst>
              <a:path w="3258680" h="3179929">
                <a:moveTo>
                  <a:pt x="0" y="0"/>
                </a:moveTo>
                <a:lnTo>
                  <a:pt x="3258680" y="0"/>
                </a:lnTo>
                <a:lnTo>
                  <a:pt x="3258680" y="3179929"/>
                </a:lnTo>
                <a:lnTo>
                  <a:pt x="0" y="3179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356086" y="333351"/>
            <a:ext cx="1786058" cy="774609"/>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Anger Warning Signs </a:t>
            </a:r>
          </a:p>
        </p:txBody>
      </p:sp>
      <p:sp>
        <p:nvSpPr>
          <p:cNvPr id="13" name="TextBox 13"/>
          <p:cNvSpPr txBox="1"/>
          <p:nvPr/>
        </p:nvSpPr>
        <p:spPr>
          <a:xfrm>
            <a:off x="7081584" y="668268"/>
            <a:ext cx="2298945" cy="160040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were Ophelia’s anger warning signs?</a:t>
            </a:r>
          </a:p>
        </p:txBody>
      </p:sp>
      <p:sp>
        <p:nvSpPr>
          <p:cNvPr id="14" name="TextBox 14"/>
          <p:cNvSpPr txBox="1"/>
          <p:nvPr/>
        </p:nvSpPr>
        <p:spPr>
          <a:xfrm>
            <a:off x="378547" y="5721837"/>
            <a:ext cx="8277410" cy="1351566"/>
          </a:xfrm>
          <a:prstGeom prst="rect">
            <a:avLst/>
          </a:prstGeom>
        </p:spPr>
        <p:txBody>
          <a:bodyPr lIns="0" tIns="0" rIns="0" bIns="0" rtlCol="0" anchor="t">
            <a:spAutoFit/>
          </a:bodyPr>
          <a:lstStyle/>
          <a:p>
            <a:pPr marL="484008" marR="0" lvl="1" indent="-242004" algn="l" defTabSz="914400" rtl="0" eaLnBrk="1" fontAlgn="auto" latinLnBrk="0" hangingPunct="1">
              <a:lnSpc>
                <a:spcPts val="2622"/>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are your anger warning signs?</a:t>
            </a:r>
          </a:p>
          <a:p>
            <a:pPr marL="0" marR="0" lvl="0" indent="0" algn="l" defTabSz="914400" rtl="0" eaLnBrk="1" fontAlgn="auto" latinLnBrk="0" hangingPunct="1">
              <a:lnSpc>
                <a:spcPts val="2622"/>
              </a:lnSpc>
              <a:spcBef>
                <a:spcPts val="0"/>
              </a:spcBef>
              <a:spcAft>
                <a:spcPts val="0"/>
              </a:spcAft>
              <a:buClrTx/>
              <a:buSzTx/>
              <a:buFontTx/>
              <a:buNone/>
              <a:tabLst/>
              <a:defRPr/>
            </a:pPr>
            <a:endPar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2622"/>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notice negative thoughts, emotional responses, physical symptoms, or specific behaviors?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4"/>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464" r="-8137" b="-4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64020" y="0"/>
            <a:ext cx="1972487" cy="1355637"/>
          </a:xfrm>
          <a:custGeom>
            <a:avLst/>
            <a:gdLst/>
            <a:ahLst/>
            <a:cxnLst/>
            <a:rect l="l" t="t" r="r" b="b"/>
            <a:pathLst>
              <a:path w="1972487" h="1355637">
                <a:moveTo>
                  <a:pt x="0" y="0"/>
                </a:moveTo>
                <a:lnTo>
                  <a:pt x="1972487" y="0"/>
                </a:lnTo>
                <a:lnTo>
                  <a:pt x="1972487"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31459" y="1723666"/>
            <a:ext cx="4037609" cy="4037609"/>
          </a:xfrm>
          <a:custGeom>
            <a:avLst/>
            <a:gdLst/>
            <a:ahLst/>
            <a:cxnLst/>
            <a:rect l="l" t="t" r="r" b="b"/>
            <a:pathLst>
              <a:path w="4037609" h="4037609">
                <a:moveTo>
                  <a:pt x="4037609" y="0"/>
                </a:moveTo>
                <a:lnTo>
                  <a:pt x="0" y="0"/>
                </a:lnTo>
                <a:lnTo>
                  <a:pt x="0" y="4037609"/>
                </a:lnTo>
                <a:lnTo>
                  <a:pt x="4037609" y="4037609"/>
                </a:lnTo>
                <a:lnTo>
                  <a:pt x="40376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31459" y="2923924"/>
            <a:ext cx="4037609" cy="3548253"/>
          </a:xfrm>
          <a:custGeom>
            <a:avLst/>
            <a:gdLst/>
            <a:ahLst/>
            <a:cxnLst/>
            <a:rect l="l" t="t" r="r" b="b"/>
            <a:pathLst>
              <a:path w="4037609" h="3548253">
                <a:moveTo>
                  <a:pt x="4037609" y="0"/>
                </a:moveTo>
                <a:lnTo>
                  <a:pt x="0" y="0"/>
                </a:lnTo>
                <a:lnTo>
                  <a:pt x="0" y="3548253"/>
                </a:lnTo>
                <a:lnTo>
                  <a:pt x="4037609" y="3548253"/>
                </a:lnTo>
                <a:lnTo>
                  <a:pt x="4037609" y="0"/>
                </a:lnTo>
                <a:close/>
              </a:path>
            </a:pathLst>
          </a:custGeom>
          <a:blipFill>
            <a:blip r:embed="rId6">
              <a:extLst>
                <a:ext uri="{96DAC541-7B7A-43D3-8B79-37D633B846F1}">
                  <asvg:svgBlip xmlns:asvg="http://schemas.microsoft.com/office/drawing/2016/SVG/main" r:embed="rId7"/>
                </a:ext>
              </a:extLst>
            </a:blip>
            <a:stretch>
              <a:fillRect t="-137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31459" y="3200095"/>
            <a:ext cx="4037609" cy="3548253"/>
          </a:xfrm>
          <a:custGeom>
            <a:avLst/>
            <a:gdLst/>
            <a:ahLst/>
            <a:cxnLst/>
            <a:rect l="l" t="t" r="r" b="b"/>
            <a:pathLst>
              <a:path w="4037609" h="3548253">
                <a:moveTo>
                  <a:pt x="4037609" y="0"/>
                </a:moveTo>
                <a:lnTo>
                  <a:pt x="0" y="0"/>
                </a:lnTo>
                <a:lnTo>
                  <a:pt x="0" y="3548253"/>
                </a:lnTo>
                <a:lnTo>
                  <a:pt x="4037609" y="3548253"/>
                </a:lnTo>
                <a:lnTo>
                  <a:pt x="4037609" y="0"/>
                </a:lnTo>
                <a:close/>
              </a:path>
            </a:pathLst>
          </a:custGeom>
          <a:blipFill>
            <a:blip r:embed="rId6">
              <a:extLst>
                <a:ext uri="{96DAC541-7B7A-43D3-8B79-37D633B846F1}">
                  <asvg:svgBlip xmlns:asvg="http://schemas.microsoft.com/office/drawing/2016/SVG/main" r:embed="rId7"/>
                </a:ext>
              </a:extLst>
            </a:blip>
            <a:stretch>
              <a:fillRect t="-137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816380">
            <a:off x="3856286" y="4179453"/>
            <a:ext cx="822682" cy="1891222"/>
          </a:xfrm>
          <a:custGeom>
            <a:avLst/>
            <a:gdLst/>
            <a:ahLst/>
            <a:cxnLst/>
            <a:rect l="l" t="t" r="r" b="b"/>
            <a:pathLst>
              <a:path w="822682" h="1891222">
                <a:moveTo>
                  <a:pt x="0" y="0"/>
                </a:moveTo>
                <a:lnTo>
                  <a:pt x="822682" y="0"/>
                </a:lnTo>
                <a:lnTo>
                  <a:pt x="822682" y="1891223"/>
                </a:lnTo>
                <a:lnTo>
                  <a:pt x="0" y="18912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257234" y="247651"/>
            <a:ext cx="1786058" cy="774609"/>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Cognitive Distortions</a:t>
            </a:r>
          </a:p>
        </p:txBody>
      </p:sp>
      <p:sp>
        <p:nvSpPr>
          <p:cNvPr id="9" name="TextBox 9"/>
          <p:cNvSpPr txBox="1"/>
          <p:nvPr/>
        </p:nvSpPr>
        <p:spPr>
          <a:xfrm>
            <a:off x="295724" y="1887543"/>
            <a:ext cx="3971903" cy="4334083"/>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ts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use any of these </a:t>
            </a:r>
          </a:p>
          <a:p>
            <a:pPr marL="0" marR="0" lvl="0" indent="0" algn="ctr" defTabSz="914400" rtl="0" eaLnBrk="1" fontAlgn="auto" latinLnBrk="0" hangingPunct="1">
              <a:lnSpc>
                <a:spcPts val="3138"/>
              </a:lnSpc>
              <a:spcBef>
                <a:spcPts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cognitive distortions?</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All or Nothing Thinking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Catastrophizing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Minimizing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Mind-Reading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Overgeneralizing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Disqualifying the Positive</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Labeling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Fortune Telling</a:t>
            </a:r>
          </a:p>
        </p:txBody>
      </p:sp>
      <p:sp>
        <p:nvSpPr>
          <p:cNvPr id="10" name="TextBox 10"/>
          <p:cNvSpPr txBox="1"/>
          <p:nvPr/>
        </p:nvSpPr>
        <p:spPr>
          <a:xfrm>
            <a:off x="4169068" y="6126376"/>
            <a:ext cx="5185294" cy="8193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show up most often in your thoughts?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194" r="-11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05517" y="53702"/>
            <a:ext cx="1972487" cy="1355637"/>
          </a:xfrm>
          <a:custGeom>
            <a:avLst/>
            <a:gdLst/>
            <a:ahLst/>
            <a:cxnLst/>
            <a:rect l="l" t="t" r="r" b="b"/>
            <a:pathLst>
              <a:path w="1972487" h="1355637">
                <a:moveTo>
                  <a:pt x="0" y="0"/>
                </a:moveTo>
                <a:lnTo>
                  <a:pt x="1972488" y="0"/>
                </a:lnTo>
                <a:lnTo>
                  <a:pt x="1972488"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85340" y="2182165"/>
            <a:ext cx="2785126" cy="3615130"/>
          </a:xfrm>
          <a:custGeom>
            <a:avLst/>
            <a:gdLst/>
            <a:ahLst/>
            <a:cxnLst/>
            <a:rect l="l" t="t" r="r" b="b"/>
            <a:pathLst>
              <a:path w="2785126" h="3615130">
                <a:moveTo>
                  <a:pt x="0" y="0"/>
                </a:moveTo>
                <a:lnTo>
                  <a:pt x="2785126" y="0"/>
                </a:lnTo>
                <a:lnTo>
                  <a:pt x="2785126" y="3615130"/>
                </a:lnTo>
                <a:lnTo>
                  <a:pt x="0" y="3615130"/>
                </a:lnTo>
                <a:lnTo>
                  <a:pt x="0" y="0"/>
                </a:lnTo>
                <a:close/>
              </a:path>
            </a:pathLst>
          </a:custGeom>
          <a:blipFill>
            <a:blip r:embed="rId6"/>
            <a:stretch>
              <a:fillRect/>
            </a:stretch>
          </a:blipFill>
          <a:ln w="38100" cap="sq">
            <a:solidFill>
              <a:srgbClr val="63559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903903" y="584716"/>
            <a:ext cx="2483102" cy="3194897"/>
          </a:xfrm>
          <a:custGeom>
            <a:avLst/>
            <a:gdLst/>
            <a:ahLst/>
            <a:cxnLst/>
            <a:rect l="l" t="t" r="r" b="b"/>
            <a:pathLst>
              <a:path w="2483102" h="3194897">
                <a:moveTo>
                  <a:pt x="0" y="0"/>
                </a:moveTo>
                <a:lnTo>
                  <a:pt x="2483102" y="0"/>
                </a:lnTo>
                <a:lnTo>
                  <a:pt x="2483102" y="3194898"/>
                </a:lnTo>
                <a:lnTo>
                  <a:pt x="0" y="3194898"/>
                </a:lnTo>
                <a:lnTo>
                  <a:pt x="0" y="0"/>
                </a:lnTo>
                <a:close/>
              </a:path>
            </a:pathLst>
          </a:custGeom>
          <a:blipFill>
            <a:blip r:embed="rId7"/>
            <a:stretch>
              <a:fillRect/>
            </a:stretch>
          </a:blipFill>
          <a:ln w="38100" cap="sq">
            <a:solidFill>
              <a:srgbClr val="63559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485267" y="1780923"/>
            <a:ext cx="2448908" cy="3203042"/>
          </a:xfrm>
          <a:custGeom>
            <a:avLst/>
            <a:gdLst/>
            <a:ahLst/>
            <a:cxnLst/>
            <a:rect l="l" t="t" r="r" b="b"/>
            <a:pathLst>
              <a:path w="2448908" h="3203042">
                <a:moveTo>
                  <a:pt x="0" y="0"/>
                </a:moveTo>
                <a:lnTo>
                  <a:pt x="2448908" y="0"/>
                </a:lnTo>
                <a:lnTo>
                  <a:pt x="2448908" y="3203042"/>
                </a:lnTo>
                <a:lnTo>
                  <a:pt x="0" y="3203042"/>
                </a:lnTo>
                <a:lnTo>
                  <a:pt x="0" y="0"/>
                </a:lnTo>
                <a:close/>
              </a:path>
            </a:pathLst>
          </a:custGeom>
          <a:blipFill>
            <a:blip r:embed="rId8"/>
            <a:stretch>
              <a:fillRect/>
            </a:stretch>
          </a:blipFill>
          <a:ln w="38100" cap="sq">
            <a:solidFill>
              <a:srgbClr val="612F7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177678" y="3384250"/>
            <a:ext cx="2470807" cy="3199430"/>
          </a:xfrm>
          <a:custGeom>
            <a:avLst/>
            <a:gdLst/>
            <a:ahLst/>
            <a:cxnLst/>
            <a:rect l="l" t="t" r="r" b="b"/>
            <a:pathLst>
              <a:path w="2470807" h="3199430">
                <a:moveTo>
                  <a:pt x="0" y="0"/>
                </a:moveTo>
                <a:lnTo>
                  <a:pt x="2470807" y="0"/>
                </a:lnTo>
                <a:lnTo>
                  <a:pt x="2470807" y="3199430"/>
                </a:lnTo>
                <a:lnTo>
                  <a:pt x="0" y="3199430"/>
                </a:lnTo>
                <a:lnTo>
                  <a:pt x="0" y="0"/>
                </a:lnTo>
                <a:close/>
              </a:path>
            </a:pathLst>
          </a:custGeom>
          <a:blipFill>
            <a:blip r:embed="rId9"/>
            <a:stretch>
              <a:fillRect/>
            </a:stretch>
          </a:blipFill>
          <a:ln w="38100" cap="sq">
            <a:solidFill>
              <a:srgbClr val="63559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47705">
            <a:off x="3490571" y="-142311"/>
            <a:ext cx="2685894" cy="3460089"/>
          </a:xfrm>
          <a:custGeom>
            <a:avLst/>
            <a:gdLst/>
            <a:ahLst/>
            <a:cxnLst/>
            <a:rect l="l" t="t" r="r" b="b"/>
            <a:pathLst>
              <a:path w="2685894" h="3460089">
                <a:moveTo>
                  <a:pt x="0" y="0"/>
                </a:moveTo>
                <a:lnTo>
                  <a:pt x="2685894" y="0"/>
                </a:lnTo>
                <a:lnTo>
                  <a:pt x="2685894" y="3460089"/>
                </a:lnTo>
                <a:lnTo>
                  <a:pt x="0" y="346008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605517" y="169291"/>
            <a:ext cx="1972487"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FBFBFB"/>
                </a:solidFill>
                <a:effectLst/>
                <a:uLnTx/>
                <a:uFillTx/>
                <a:latin typeface="Calibri (MS) Bold"/>
                <a:ea typeface="Calibri (MS) Bold"/>
                <a:cs typeface="Calibri (MS) Bold"/>
                <a:sym typeface="Calibri (MS) Bold"/>
              </a:rPr>
              <a:t>Challenging Negative Thoughts</a:t>
            </a:r>
          </a:p>
        </p:txBody>
      </p:sp>
      <p:sp>
        <p:nvSpPr>
          <p:cNvPr id="10" name="TextBox 10"/>
          <p:cNvSpPr txBox="1"/>
          <p:nvPr/>
        </p:nvSpPr>
        <p:spPr>
          <a:xfrm>
            <a:off x="3372269" y="1195963"/>
            <a:ext cx="2922498" cy="793067"/>
          </a:xfrm>
          <a:prstGeom prst="rect">
            <a:avLst/>
          </a:prstGeom>
        </p:spPr>
        <p:txBody>
          <a:bodyPr lIns="0" tIns="0" rIns="0" bIns="0" rtlCol="0" anchor="t">
            <a:spAutoFit/>
          </a:bodyPr>
          <a:lstStyle/>
          <a:p>
            <a:pPr marL="0" marR="0" lvl="0" indent="0" algn="ctr" defTabSz="914400" rtl="0" eaLnBrk="1" fontAlgn="auto" latinLnBrk="0" hangingPunct="1">
              <a:lnSpc>
                <a:spcPts val="1980"/>
              </a:lnSpc>
              <a:spcBef>
                <a:spcPts val="0"/>
              </a:spcBef>
              <a:spcAft>
                <a:spcPts val="0"/>
              </a:spcAft>
              <a:buClrTx/>
              <a:buSzTx/>
              <a:buFontTx/>
              <a:buNone/>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try any of the breathing, visualization, or relaxation techniques?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0791" y="53702"/>
            <a:ext cx="1972487" cy="1355637"/>
          </a:xfrm>
          <a:custGeom>
            <a:avLst/>
            <a:gdLst/>
            <a:ahLst/>
            <a:cxnLst/>
            <a:rect l="l" t="t" r="r" b="b"/>
            <a:pathLst>
              <a:path w="1972487" h="1355637">
                <a:moveTo>
                  <a:pt x="0" y="0"/>
                </a:moveTo>
                <a:lnTo>
                  <a:pt x="1972487" y="0"/>
                </a:lnTo>
                <a:lnTo>
                  <a:pt x="1972487"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228738" y="174982"/>
            <a:ext cx="3403473" cy="4359128"/>
          </a:xfrm>
          <a:custGeom>
            <a:avLst/>
            <a:gdLst/>
            <a:ahLst/>
            <a:cxnLst/>
            <a:rect l="l" t="t" r="r" b="b"/>
            <a:pathLst>
              <a:path w="3403473" h="4359128">
                <a:moveTo>
                  <a:pt x="0" y="0"/>
                </a:moveTo>
                <a:lnTo>
                  <a:pt x="3403473" y="0"/>
                </a:lnTo>
                <a:lnTo>
                  <a:pt x="3403473" y="4359128"/>
                </a:lnTo>
                <a:lnTo>
                  <a:pt x="0" y="4359128"/>
                </a:lnTo>
                <a:lnTo>
                  <a:pt x="0" y="0"/>
                </a:lnTo>
                <a:close/>
              </a:path>
            </a:pathLst>
          </a:custGeom>
          <a:blipFill>
            <a:blip r:embed="rId6"/>
            <a:stretch>
              <a:fillRect/>
            </a:stretch>
          </a:blipFill>
          <a:ln w="38100" cap="sq">
            <a:solidFill>
              <a:srgbClr val="3F282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14005" y="477592"/>
            <a:ext cx="1786058" cy="445573"/>
          </a:xfrm>
          <a:prstGeom prst="rect">
            <a:avLst/>
          </a:prstGeom>
        </p:spPr>
        <p:txBody>
          <a:bodyPr lIns="0" tIns="0" rIns="0" bIns="0" rtlCol="0" anchor="t">
            <a:spAutoFit/>
          </a:bodyPr>
          <a:lstStyle/>
          <a:p>
            <a:pPr marL="0" marR="0" lvl="0" indent="0" algn="ctr" defTabSz="914400" rtl="0" eaLnBrk="1" fontAlgn="auto" latinLnBrk="0" hangingPunct="1">
              <a:lnSpc>
                <a:spcPts val="3265"/>
              </a:lnSpc>
              <a:spcBef>
                <a:spcPct val="0"/>
              </a:spcBef>
              <a:spcAft>
                <a:spcPts val="0"/>
              </a:spcAft>
              <a:buClrTx/>
              <a:buSzTx/>
              <a:buFontTx/>
              <a:buNone/>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Gratitude</a:t>
            </a:r>
          </a:p>
        </p:txBody>
      </p:sp>
      <p:sp>
        <p:nvSpPr>
          <p:cNvPr id="6" name="TextBox 6"/>
          <p:cNvSpPr txBox="1"/>
          <p:nvPr/>
        </p:nvSpPr>
        <p:spPr>
          <a:xfrm rot="-632822">
            <a:off x="3760950" y="3403614"/>
            <a:ext cx="2884124" cy="2507789"/>
          </a:xfrm>
          <a:prstGeom prst="rect">
            <a:avLst/>
          </a:prstGeom>
        </p:spPr>
        <p:txBody>
          <a:bodyPr lIns="0" tIns="0" rIns="0" bIns="0" rtlCol="0" anchor="t">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62706" marR="0" lvl="1" indent="-231353" algn="l" defTabSz="914400" rtl="0" eaLnBrk="1" fontAlgn="auto" latinLnBrk="0" hangingPunct="1">
              <a:lnSpc>
                <a:spcPts val="2314"/>
              </a:lnSpc>
              <a:spcBef>
                <a:spcPts val="0"/>
              </a:spcBef>
              <a:spcAft>
                <a:spcPts val="0"/>
              </a:spcAft>
              <a:buClrTx/>
              <a:buSzTx/>
              <a:buFont typeface="Arial"/>
              <a:buChar char="•"/>
              <a:tabLst/>
              <a:defRPr/>
            </a:pPr>
            <a:r>
              <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it help you?</a:t>
            </a:r>
          </a:p>
          <a:p>
            <a:pPr marL="0" marR="0" lvl="0" indent="0" algn="l" defTabSz="914400" rtl="0" eaLnBrk="1" fontAlgn="auto" latinLnBrk="0" hangingPunct="1">
              <a:lnSpc>
                <a:spcPts val="2314"/>
              </a:lnSpc>
              <a:spcBef>
                <a:spcPts val="0"/>
              </a:spcBef>
              <a:spcAft>
                <a:spcPts val="0"/>
              </a:spcAft>
              <a:buClrTx/>
              <a:buSzTx/>
              <a:buFontTx/>
              <a:buNone/>
              <a:tabLst/>
              <a:defRPr/>
            </a:pPr>
            <a:endPar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706" marR="0" lvl="1" indent="-231353" algn="l" defTabSz="914400" rtl="0" eaLnBrk="1" fontAlgn="auto" latinLnBrk="0" hangingPunct="1">
              <a:lnSpc>
                <a:spcPts val="2314"/>
              </a:lnSpc>
              <a:spcBef>
                <a:spcPts val="0"/>
              </a:spcBef>
              <a:spcAft>
                <a:spcPts val="0"/>
              </a:spcAft>
              <a:buClrTx/>
              <a:buSzTx/>
              <a:buFont typeface="Arial"/>
              <a:buChar char="•"/>
              <a:tabLst/>
              <a:defRPr/>
            </a:pPr>
            <a:r>
              <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you be interested in starting a Gratitude Journal?</a:t>
            </a:r>
          </a:p>
          <a:p>
            <a:pPr marL="0" marR="0" lvl="0" indent="0" algn="l" defTabSz="914400" rtl="0" eaLnBrk="1" fontAlgn="auto" latinLnBrk="0" hangingPunct="1">
              <a:lnSpc>
                <a:spcPts val="3000"/>
              </a:lnSpc>
              <a:spcBef>
                <a:spcPts val="0"/>
              </a:spcBef>
              <a:spcAft>
                <a:spcPts val="0"/>
              </a:spcAft>
              <a:buClrTx/>
              <a:buSzTx/>
              <a:buFontTx/>
              <a:buNone/>
              <a:tabLst/>
              <a:defRPr/>
            </a:pPr>
            <a:endPar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TextBox 7"/>
          <p:cNvSpPr txBox="1"/>
          <p:nvPr/>
        </p:nvSpPr>
        <p:spPr>
          <a:xfrm rot="-75291">
            <a:off x="746364" y="3274969"/>
            <a:ext cx="2569567" cy="1555289"/>
          </a:xfrm>
          <a:prstGeom prst="rect">
            <a:avLst/>
          </a:prstGeom>
        </p:spPr>
        <p:txBody>
          <a:bodyPr lIns="0" tIns="0" rIns="0" bIns="0" rtlCol="0" anchor="t">
            <a:spAutoFit/>
          </a:bodyPr>
          <a:lstStyle/>
          <a:p>
            <a:pPr marL="462706" marR="0" lvl="1" indent="-231353" algn="l" defTabSz="914400" rtl="0" eaLnBrk="1" fontAlgn="auto" latinLnBrk="0" hangingPunct="1">
              <a:lnSpc>
                <a:spcPts val="3000"/>
              </a:lnSpc>
              <a:spcBef>
                <a:spcPts val="0"/>
              </a:spcBef>
              <a:spcAft>
                <a:spcPts val="0"/>
              </a:spcAft>
              <a:buClrTx/>
              <a:buSzTx/>
              <a:buFont typeface="Arial"/>
              <a:buChar char="•"/>
              <a:tabLst/>
              <a:defRPr/>
            </a:pPr>
            <a:r>
              <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use a Gratitude Journal or journal in general?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9CD9-E302-F411-EA04-EB7282506B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F4CA6D-3088-B047-BB75-DCE0D7748FCF}"/>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Session 3: Conflict Resolution Skills and the Wrap Up</a:t>
            </a:r>
            <a:endParaRPr lang="en-US" sz="2000" b="1" i="1" u="sng" dirty="0">
              <a:solidFill>
                <a:prstClr val="black"/>
              </a:solidFill>
              <a:ea typeface="Calibri"/>
              <a:cs typeface="Calibri"/>
            </a:endParaRPr>
          </a:p>
        </p:txBody>
      </p:sp>
      <p:sp>
        <p:nvSpPr>
          <p:cNvPr id="8" name="Freeform 6">
            <a:extLst>
              <a:ext uri="{FF2B5EF4-FFF2-40B4-BE49-F238E27FC236}">
                <a16:creationId xmlns:a16="http://schemas.microsoft.com/office/drawing/2014/main" id="{84669E34-DF87-D68F-CAE9-5CAF10AA12C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endParaRPr lang="en-US"/>
          </a:p>
        </p:txBody>
      </p:sp>
      <p:sp>
        <p:nvSpPr>
          <p:cNvPr id="12" name="TextBox 11">
            <a:extLst>
              <a:ext uri="{FF2B5EF4-FFF2-40B4-BE49-F238E27FC236}">
                <a16:creationId xmlns:a16="http://schemas.microsoft.com/office/drawing/2014/main" id="{3CD400EE-CE80-2956-3ACB-4BA0E498CD8E}"/>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98097B27-CCD8-0D99-C2F0-705647D593A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7" name="Picture 16">
            <a:extLst>
              <a:ext uri="{FF2B5EF4-FFF2-40B4-BE49-F238E27FC236}">
                <a16:creationId xmlns:a16="http://schemas.microsoft.com/office/drawing/2014/main" id="{B744DE1D-EF56-9439-7F37-8BF46B2670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78687" y="4047663"/>
            <a:ext cx="3604721" cy="513522"/>
          </a:xfrm>
          <a:prstGeom prst="rect">
            <a:avLst/>
          </a:prstGeom>
        </p:spPr>
      </p:pic>
      <p:sp>
        <p:nvSpPr>
          <p:cNvPr id="6" name="Freeform 6">
            <a:extLst>
              <a:ext uri="{FF2B5EF4-FFF2-40B4-BE49-F238E27FC236}">
                <a16:creationId xmlns:a16="http://schemas.microsoft.com/office/drawing/2014/main" id="{6AFE185A-35B7-0F29-F223-EFA20040C99F}"/>
              </a:ext>
            </a:extLst>
          </p:cNvPr>
          <p:cNvSpPr/>
          <p:nvPr/>
        </p:nvSpPr>
        <p:spPr>
          <a:xfrm rot="11132054" flipH="1">
            <a:off x="1645441" y="4118439"/>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28E76B33-460E-8D05-4783-5467621D9533}"/>
              </a:ext>
            </a:extLst>
          </p:cNvPr>
          <p:cNvPicPr>
            <a:picLocks noChangeAspect="1"/>
          </p:cNvPicPr>
          <p:nvPr/>
        </p:nvPicPr>
        <p:blipFill>
          <a:blip r:embed="rId7">
            <a:extLst>
              <a:ext uri="{28A0092B-C50C-407E-A947-70E740481C1C}">
                <a14:useLocalDpi xmlns:a14="http://schemas.microsoft.com/office/drawing/2010/main" val="0"/>
              </a:ext>
            </a:extLst>
          </a:blip>
          <a:srcRect l="-2041" t="-974" r="6267" b="974"/>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C700E5CD-0048-F322-B08A-173E4EEE7D4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C98CA17-806B-2BDF-CC5E-A2A1A38BECB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1B0E2F69-7B8C-B100-B94A-92B98240690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365523" y="4550240"/>
            <a:ext cx="2041455" cy="464886"/>
          </a:xfrm>
          <a:prstGeom prst="rect">
            <a:avLst/>
          </a:prstGeom>
        </p:spPr>
      </p:pic>
      <p:sp>
        <p:nvSpPr>
          <p:cNvPr id="22" name="Freeform 6">
            <a:extLst>
              <a:ext uri="{FF2B5EF4-FFF2-40B4-BE49-F238E27FC236}">
                <a16:creationId xmlns:a16="http://schemas.microsoft.com/office/drawing/2014/main" id="{D4CCCAD1-6438-0622-E044-ACDD7FA21A08}"/>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37FC6EE2-47EB-95E4-13B4-2F3189FABED4}"/>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31C7AB-B6BC-7291-5C47-147D41A6505F}"/>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87B51-41A9-03A3-66D4-BA50FF48FD2D}"/>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D06FBDC-4C3C-A73B-D2F6-78AD2CBDC463}"/>
              </a:ext>
            </a:extLst>
          </p:cNvPr>
          <p:cNvPicPr>
            <a:picLocks noChangeAspect="1"/>
          </p:cNvPicPr>
          <p:nvPr/>
        </p:nvPicPr>
        <p:blipFill>
          <a:blip r:embed="rId11">
            <a:extLst>
              <a:ext uri="{28A0092B-C50C-407E-A947-70E740481C1C}">
                <a14:useLocalDpi xmlns:a14="http://schemas.microsoft.com/office/drawing/2010/main" val="0"/>
              </a:ext>
            </a:extLst>
          </a:blip>
          <a:srcRect t="673" b="673"/>
          <a:stretch/>
        </p:blipFill>
        <p:spPr>
          <a:xfrm>
            <a:off x="8152" y="2425572"/>
            <a:ext cx="6383112" cy="1616049"/>
          </a:xfrm>
          <a:prstGeom prst="rect">
            <a:avLst/>
          </a:prstGeom>
        </p:spPr>
      </p:pic>
      <p:sp>
        <p:nvSpPr>
          <p:cNvPr id="16" name="Rectangle 15">
            <a:extLst>
              <a:ext uri="{FF2B5EF4-FFF2-40B4-BE49-F238E27FC236}">
                <a16:creationId xmlns:a16="http://schemas.microsoft.com/office/drawing/2014/main" id="{88AC64AE-56FB-0652-A9FC-F1E86018DBA1}"/>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E31F21-86D6-2F5B-C4F0-DBB068FB2CD3}"/>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C314001C-C9A5-F593-0DF0-08B825C31CE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93627"/>
            <a:ext cx="7308765" cy="927946"/>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50180365-768D-CDAD-B5E7-FF50D222F7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626D1-B04F-B51C-53F4-BEB9BE34FB9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14054F-2356-AF22-0DA9-2FA123CD09D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B341266-C3B4-EF06-8E6D-9BA015BD0541}"/>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an activity you enjoy doing with your child?</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EF665CE-779C-89B5-935F-1A5773C85B6D}"/>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866603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81CFFB7-45D6-D1D5-4F08-EB307B7AA4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90931D-E058-1F82-A03D-1CC5C39EA54D}"/>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BC8F63A-564D-F6A7-94D4-9D6D259CA8C5}"/>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1FEA02A-CB21-8101-6BFE-3C35059BEB59}"/>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5C534E7-7FE3-B547-F097-A8F849D83FDD}"/>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53081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603" r="-66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4471008" y="53702"/>
            <a:ext cx="5130362" cy="3187238"/>
          </a:xfrm>
          <a:custGeom>
            <a:avLst/>
            <a:gdLst/>
            <a:ahLst/>
            <a:cxnLst/>
            <a:rect l="l" t="t" r="r" b="b"/>
            <a:pathLst>
              <a:path w="5130362" h="3187238">
                <a:moveTo>
                  <a:pt x="0" y="0"/>
                </a:moveTo>
                <a:lnTo>
                  <a:pt x="5130362" y="0"/>
                </a:lnTo>
                <a:lnTo>
                  <a:pt x="5130362" y="3187237"/>
                </a:lnTo>
                <a:lnTo>
                  <a:pt x="0" y="3187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861804" y="1570731"/>
            <a:ext cx="673103" cy="631875"/>
          </a:xfrm>
          <a:custGeom>
            <a:avLst/>
            <a:gdLst/>
            <a:ahLst/>
            <a:cxnLst/>
            <a:rect l="l" t="t" r="r" b="b"/>
            <a:pathLst>
              <a:path w="673103" h="631875">
                <a:moveTo>
                  <a:pt x="0" y="0"/>
                </a:moveTo>
                <a:lnTo>
                  <a:pt x="673103" y="0"/>
                </a:lnTo>
                <a:lnTo>
                  <a:pt x="673103" y="631875"/>
                </a:lnTo>
                <a:lnTo>
                  <a:pt x="0" y="631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0791" y="53702"/>
            <a:ext cx="1972487" cy="1355637"/>
          </a:xfrm>
          <a:custGeom>
            <a:avLst/>
            <a:gdLst/>
            <a:ahLst/>
            <a:cxnLst/>
            <a:rect l="l" t="t" r="r" b="b"/>
            <a:pathLst>
              <a:path w="1972487" h="1355637">
                <a:moveTo>
                  <a:pt x="0" y="0"/>
                </a:moveTo>
                <a:lnTo>
                  <a:pt x="1972487" y="0"/>
                </a:lnTo>
                <a:lnTo>
                  <a:pt x="1972487" y="1355636"/>
                </a:lnTo>
                <a:lnTo>
                  <a:pt x="0" y="13556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5289292" y="2222459"/>
            <a:ext cx="3972667" cy="8193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examples of unhealthy conflict?</a:t>
            </a:r>
          </a:p>
        </p:txBody>
      </p:sp>
      <p:sp>
        <p:nvSpPr>
          <p:cNvPr id="7" name="TextBox 7"/>
          <p:cNvSpPr txBox="1"/>
          <p:nvPr/>
        </p:nvSpPr>
        <p:spPr>
          <a:xfrm>
            <a:off x="5288137" y="636270"/>
            <a:ext cx="3820437" cy="8193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examples of healthy conflict?</a:t>
            </a:r>
          </a:p>
        </p:txBody>
      </p:sp>
      <p:sp>
        <p:nvSpPr>
          <p:cNvPr id="8" name="TextBox 8"/>
          <p:cNvSpPr txBox="1"/>
          <p:nvPr/>
        </p:nvSpPr>
        <p:spPr>
          <a:xfrm>
            <a:off x="414005" y="152499"/>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FFF3E3"/>
                </a:solidFill>
                <a:effectLst/>
                <a:uLnTx/>
                <a:uFillTx/>
                <a:latin typeface="Calibri (MS) Bold"/>
                <a:ea typeface="Calibri (MS) Bold"/>
                <a:cs typeface="Calibri (MS) Bold"/>
                <a:sym typeface="Calibri (MS) Bold"/>
              </a:rPr>
              <a:t>Healthy versus Unhealthy Conflict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361" r="-73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9613"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2828" y="98797"/>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Consequences of Unhealthy Conflict </a:t>
            </a:r>
          </a:p>
        </p:txBody>
      </p:sp>
      <p:sp>
        <p:nvSpPr>
          <p:cNvPr id="5" name="TextBox 5"/>
          <p:cNvSpPr txBox="1"/>
          <p:nvPr/>
        </p:nvSpPr>
        <p:spPr>
          <a:xfrm>
            <a:off x="1065158" y="6396605"/>
            <a:ext cx="7623285" cy="445343"/>
          </a:xfrm>
          <a:prstGeom prst="rect">
            <a:avLst/>
          </a:prstGeom>
        </p:spPr>
        <p:txBody>
          <a:bodyPr lIns="0" tIns="0" rIns="0" bIns="0" rtlCol="0" anchor="t">
            <a:spAutoFit/>
          </a:bodyPr>
          <a:lstStyle/>
          <a:p>
            <a:pPr marL="505598" marR="0" lvl="1" indent="-252799" algn="l" defTabSz="914400" rtl="0" eaLnBrk="1" fontAlgn="auto" latinLnBrk="0" hangingPunct="1">
              <a:lnSpc>
                <a:spcPts val="3278"/>
              </a:lnSpc>
              <a:spcBef>
                <a:spcPts val="0"/>
              </a:spcBef>
              <a:spcAft>
                <a:spcPts val="0"/>
              </a:spcAft>
              <a:buClrTx/>
              <a:buSzTx/>
              <a:buFont typeface="Arial"/>
              <a:buChar char="•"/>
              <a:tabLst/>
              <a:defRPr/>
            </a:pPr>
            <a:r>
              <a:rPr kumimoji="0" lang="en-US" sz="23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consequences have you experienced from conflict?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9630" r="-9630" b="-65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9613"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342634" y="1028784"/>
            <a:ext cx="4274358" cy="2505843"/>
          </a:xfrm>
          <a:custGeom>
            <a:avLst/>
            <a:gdLst/>
            <a:ahLst/>
            <a:cxnLst/>
            <a:rect l="l" t="t" r="r" b="b"/>
            <a:pathLst>
              <a:path w="4274358" h="2505843">
                <a:moveTo>
                  <a:pt x="0" y="0"/>
                </a:moveTo>
                <a:lnTo>
                  <a:pt x="4274358" y="0"/>
                </a:lnTo>
                <a:lnTo>
                  <a:pt x="4274358" y="2505842"/>
                </a:lnTo>
                <a:lnTo>
                  <a:pt x="0" y="2505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644645" y="3534626"/>
            <a:ext cx="3335381" cy="1788180"/>
            <a:chOff x="0" y="0"/>
            <a:chExt cx="4447175" cy="2384240"/>
          </a:xfrm>
        </p:grpSpPr>
        <p:sp>
          <p:nvSpPr>
            <p:cNvPr id="6" name="Freeform 6"/>
            <p:cNvSpPr/>
            <p:nvPr/>
          </p:nvSpPr>
          <p:spPr>
            <a:xfrm rot="-638481">
              <a:off x="169624" y="802066"/>
              <a:ext cx="3742157" cy="1247386"/>
            </a:xfrm>
            <a:custGeom>
              <a:avLst/>
              <a:gdLst/>
              <a:ahLst/>
              <a:cxnLst/>
              <a:rect l="l" t="t" r="r" b="b"/>
              <a:pathLst>
                <a:path w="3742157" h="1247386">
                  <a:moveTo>
                    <a:pt x="0" y="0"/>
                  </a:moveTo>
                  <a:lnTo>
                    <a:pt x="3742157" y="0"/>
                  </a:lnTo>
                  <a:lnTo>
                    <a:pt x="3742157" y="1247385"/>
                  </a:lnTo>
                  <a:lnTo>
                    <a:pt x="0" y="12473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638481">
              <a:off x="82993" y="334789"/>
              <a:ext cx="3742157" cy="1247386"/>
            </a:xfrm>
            <a:custGeom>
              <a:avLst/>
              <a:gdLst/>
              <a:ahLst/>
              <a:cxnLst/>
              <a:rect l="l" t="t" r="r" b="b"/>
              <a:pathLst>
                <a:path w="3742157" h="1247386">
                  <a:moveTo>
                    <a:pt x="0" y="0"/>
                  </a:moveTo>
                  <a:lnTo>
                    <a:pt x="3742157" y="0"/>
                  </a:lnTo>
                  <a:lnTo>
                    <a:pt x="3742157" y="1247385"/>
                  </a:lnTo>
                  <a:lnTo>
                    <a:pt x="0" y="12473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638481">
              <a:off x="622025" y="334789"/>
              <a:ext cx="3742157" cy="1247386"/>
            </a:xfrm>
            <a:custGeom>
              <a:avLst/>
              <a:gdLst/>
              <a:ahLst/>
              <a:cxnLst/>
              <a:rect l="l" t="t" r="r" b="b"/>
              <a:pathLst>
                <a:path w="3742157" h="1247386">
                  <a:moveTo>
                    <a:pt x="0" y="0"/>
                  </a:moveTo>
                  <a:lnTo>
                    <a:pt x="3742157" y="0"/>
                  </a:lnTo>
                  <a:lnTo>
                    <a:pt x="3742157" y="1247385"/>
                  </a:lnTo>
                  <a:lnTo>
                    <a:pt x="0" y="12473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89354">
            <a:off x="855447" y="3414940"/>
            <a:ext cx="2553308" cy="239373"/>
          </a:xfrm>
          <a:custGeom>
            <a:avLst/>
            <a:gdLst/>
            <a:ahLst/>
            <a:cxnLst/>
            <a:rect l="l" t="t" r="r" b="b"/>
            <a:pathLst>
              <a:path w="2553308" h="239373">
                <a:moveTo>
                  <a:pt x="0" y="0"/>
                </a:moveTo>
                <a:lnTo>
                  <a:pt x="2553308" y="0"/>
                </a:lnTo>
                <a:lnTo>
                  <a:pt x="2553308" y="239373"/>
                </a:lnTo>
                <a:lnTo>
                  <a:pt x="0" y="2393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5342634" y="3296259"/>
            <a:ext cx="4274358" cy="1790880"/>
          </a:xfrm>
          <a:custGeom>
            <a:avLst/>
            <a:gdLst/>
            <a:ahLst/>
            <a:cxnLst/>
            <a:rect l="l" t="t" r="r" b="b"/>
            <a:pathLst>
              <a:path w="4274358" h="1790880">
                <a:moveTo>
                  <a:pt x="0" y="0"/>
                </a:moveTo>
                <a:lnTo>
                  <a:pt x="4274358" y="0"/>
                </a:lnTo>
                <a:lnTo>
                  <a:pt x="4274358" y="1790879"/>
                </a:lnTo>
                <a:lnTo>
                  <a:pt x="0" y="1790879"/>
                </a:lnTo>
                <a:lnTo>
                  <a:pt x="0" y="0"/>
                </a:lnTo>
                <a:close/>
              </a:path>
            </a:pathLst>
          </a:custGeom>
          <a:blipFill>
            <a:blip r:embed="rId6">
              <a:extLst>
                <a:ext uri="{96DAC541-7B7A-43D3-8B79-37D633B846F1}">
                  <asvg:svgBlip xmlns:asvg="http://schemas.microsoft.com/office/drawing/2016/SVG/main" r:embed="rId7"/>
                </a:ext>
              </a:extLst>
            </a:blip>
            <a:stretch>
              <a:fillRect t="-399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10035236">
            <a:off x="2939610" y="4574823"/>
            <a:ext cx="3736281" cy="2357253"/>
          </a:xfrm>
          <a:custGeom>
            <a:avLst/>
            <a:gdLst/>
            <a:ahLst/>
            <a:cxnLst/>
            <a:rect l="l" t="t" r="r" b="b"/>
            <a:pathLst>
              <a:path w="3736281" h="2357253">
                <a:moveTo>
                  <a:pt x="0" y="0"/>
                </a:moveTo>
                <a:lnTo>
                  <a:pt x="3736280" y="0"/>
                </a:lnTo>
                <a:lnTo>
                  <a:pt x="3736280" y="2357253"/>
                </a:lnTo>
                <a:lnTo>
                  <a:pt x="0" y="23572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5667229" y="1431911"/>
            <a:ext cx="3625169" cy="3530048"/>
          </a:xfrm>
          <a:prstGeom prst="rect">
            <a:avLst/>
          </a:prstGeom>
        </p:spPr>
        <p:txBody>
          <a:bodyPr lIns="0" tIns="0" rIns="0" bIns="0" rtlCol="0" anchor="t">
            <a:spAutoFit/>
          </a:bodyPr>
          <a:lstStyle/>
          <a:p>
            <a:pPr marL="434397" marR="0" lvl="1" indent="-217198" algn="l" defTabSz="914400" rtl="0" eaLnBrk="1" fontAlgn="auto" latinLnBrk="0" hangingPunct="1">
              <a:lnSpc>
                <a:spcPts val="2816"/>
              </a:lnSpc>
              <a:spcBef>
                <a:spcPts val="0"/>
              </a:spcBef>
              <a:spcAft>
                <a:spcPts val="0"/>
              </a:spcAft>
              <a:buClrTx/>
              <a:buSzTx/>
              <a:buFont typeface="Arial"/>
              <a:buChar char="•"/>
              <a:tabLst/>
              <a:defRPr/>
            </a:pPr>
            <a:r>
              <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any cognitive distortions resonate with you in past conflicts?</a:t>
            </a:r>
          </a:p>
          <a:p>
            <a:pPr marL="0" marR="0" lvl="0" indent="0" algn="l" defTabSz="914400" rtl="0" eaLnBrk="1" fontAlgn="auto" latinLnBrk="0" hangingPunct="1">
              <a:lnSpc>
                <a:spcPts val="2816"/>
              </a:lnSpc>
              <a:spcBef>
                <a:spcPts val="0"/>
              </a:spcBef>
              <a:spcAft>
                <a:spcPts val="0"/>
              </a:spcAft>
              <a:buClrTx/>
              <a:buSzTx/>
              <a:buFontTx/>
              <a:buNone/>
              <a:tabLst/>
              <a:defRPr/>
            </a:pPr>
            <a:endPar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434397" marR="0" lvl="1" indent="-217198" algn="l" defTabSz="914400" rtl="0" eaLnBrk="1" fontAlgn="auto" latinLnBrk="0" hangingPunct="1">
              <a:lnSpc>
                <a:spcPts val="2816"/>
              </a:lnSpc>
              <a:spcBef>
                <a:spcPts val="0"/>
              </a:spcBef>
              <a:spcAft>
                <a:spcPts val="0"/>
              </a:spcAft>
              <a:buClrTx/>
              <a:buSzTx/>
              <a:buFont typeface="Arial"/>
              <a:buChar char="•"/>
              <a:tabLst/>
              <a:defRPr/>
            </a:pPr>
            <a:r>
              <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Which ones do you tend to use?</a:t>
            </a:r>
          </a:p>
          <a:p>
            <a:pPr marL="0" marR="0" lvl="0" indent="0" algn="l" defTabSz="914400" rtl="0" eaLnBrk="1" fontAlgn="auto" latinLnBrk="0" hangingPunct="1">
              <a:lnSpc>
                <a:spcPts val="2816"/>
              </a:lnSpc>
              <a:spcBef>
                <a:spcPts val="0"/>
              </a:spcBef>
              <a:spcAft>
                <a:spcPts val="0"/>
              </a:spcAft>
              <a:buClrTx/>
              <a:buSzTx/>
              <a:buFontTx/>
              <a:buNone/>
              <a:tabLst/>
              <a:defRPr/>
            </a:pPr>
            <a:endPar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434397" marR="0" lvl="1" indent="-217198" algn="l" defTabSz="914400" rtl="0" eaLnBrk="1" fontAlgn="auto" latinLnBrk="0" hangingPunct="1">
              <a:lnSpc>
                <a:spcPts val="2816"/>
              </a:lnSpc>
              <a:spcBef>
                <a:spcPts val="0"/>
              </a:spcBef>
              <a:spcAft>
                <a:spcPts val="0"/>
              </a:spcAft>
              <a:buClrTx/>
              <a:buSzTx/>
              <a:buFont typeface="Arial"/>
              <a:buChar char="•"/>
              <a:tabLst/>
              <a:defRPr/>
            </a:pPr>
            <a:r>
              <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your plan for managing them next time?</a:t>
            </a:r>
          </a:p>
          <a:p>
            <a:pPr marL="0" marR="0" lvl="0" indent="0" algn="l" defTabSz="914400" rtl="0" eaLnBrk="1" fontAlgn="auto" latinLnBrk="0" hangingPunct="1">
              <a:lnSpc>
                <a:spcPts val="2816"/>
              </a:lnSpc>
              <a:spcBef>
                <a:spcPts val="0"/>
              </a:spcBef>
              <a:spcAft>
                <a:spcPts val="0"/>
              </a:spcAft>
              <a:buClrTx/>
              <a:buSzTx/>
              <a:buFontTx/>
              <a:buNone/>
              <a:tabLst/>
              <a:defRPr/>
            </a:pPr>
            <a:endPar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13" name="TextBox 13"/>
          <p:cNvSpPr txBox="1"/>
          <p:nvPr/>
        </p:nvSpPr>
        <p:spPr>
          <a:xfrm>
            <a:off x="252828" y="98797"/>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Consequences of Unhealthy Conflict </a:t>
            </a:r>
          </a:p>
        </p:txBody>
      </p:sp>
      <p:sp>
        <p:nvSpPr>
          <p:cNvPr id="14" name="TextBox 14"/>
          <p:cNvSpPr txBox="1"/>
          <p:nvPr/>
        </p:nvSpPr>
        <p:spPr>
          <a:xfrm rot="-485215">
            <a:off x="951282" y="3822884"/>
            <a:ext cx="2711388" cy="1136223"/>
          </a:xfrm>
          <a:prstGeom prst="rect">
            <a:avLst/>
          </a:prstGeom>
        </p:spPr>
        <p:txBody>
          <a:bodyPr lIns="0" tIns="0" rIns="0" bIns="0" rtlCol="0" anchor="t">
            <a:spAutoFit/>
          </a:bodyPr>
          <a:lstStyle/>
          <a:p>
            <a:pPr marL="0" marR="0" lvl="0" indent="0" algn="l" defTabSz="914400" rtl="0" eaLnBrk="1" fontAlgn="auto" latinLnBrk="0" hangingPunct="1">
              <a:lnSpc>
                <a:spcPts val="2998"/>
              </a:lnSpc>
              <a:spcBef>
                <a:spcPct val="0"/>
              </a:spcBef>
              <a:spcAft>
                <a:spcPts val="0"/>
              </a:spcAft>
              <a:buClrTx/>
              <a:buSzTx/>
              <a:buFontTx/>
              <a:buNone/>
              <a:tabLst/>
              <a:defRPr/>
            </a:pPr>
            <a:r>
              <a:rPr kumimoji="0" lang="en-US" sz="2141" b="1" i="1" u="none" strike="noStrike" kern="1200" cap="none" spc="0" normalizeH="0" baseline="0" noProof="0" dirty="0">
                <a:ln>
                  <a:noFill/>
                </a:ln>
                <a:solidFill>
                  <a:srgbClr val="000000"/>
                </a:solidFill>
                <a:effectLst/>
                <a:uLnTx/>
                <a:uFillTx/>
                <a:ea typeface="Calibri (MS) Bold Italics"/>
                <a:cs typeface="Calibri (MS) Bold Italics"/>
                <a:sym typeface="Calibri (MS) Bold Italics"/>
              </a:rPr>
              <a:t>"The next time I notice I am using [distortion], I will [strategy]."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753600" cy="7325481"/>
          </a:xfrm>
          <a:custGeom>
            <a:avLst/>
            <a:gdLst/>
            <a:ahLst/>
            <a:cxnLst/>
            <a:rect l="l" t="t" r="r" b="b"/>
            <a:pathLst>
              <a:path w="9753600" h="7325481">
                <a:moveTo>
                  <a:pt x="9753600" y="0"/>
                </a:moveTo>
                <a:lnTo>
                  <a:pt x="0" y="0"/>
                </a:lnTo>
                <a:lnTo>
                  <a:pt x="0" y="7325481"/>
                </a:lnTo>
                <a:lnTo>
                  <a:pt x="9753600" y="7325481"/>
                </a:lnTo>
                <a:lnTo>
                  <a:pt x="9753600" y="0"/>
                </a:lnTo>
                <a:close/>
              </a:path>
            </a:pathLst>
          </a:custGeom>
          <a:blipFill>
            <a:blip r:embed="rId3"/>
            <a:stretch>
              <a:fillRect l="-25096" r="-47310" b="-147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9613"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707605" y="95250"/>
            <a:ext cx="3828071" cy="4626067"/>
          </a:xfrm>
          <a:custGeom>
            <a:avLst/>
            <a:gdLst/>
            <a:ahLst/>
            <a:cxnLst/>
            <a:rect l="l" t="t" r="r" b="b"/>
            <a:pathLst>
              <a:path w="3828071" h="4626067">
                <a:moveTo>
                  <a:pt x="0" y="0"/>
                </a:moveTo>
                <a:lnTo>
                  <a:pt x="3828070" y="0"/>
                </a:lnTo>
                <a:lnTo>
                  <a:pt x="3828070" y="4626067"/>
                </a:lnTo>
                <a:lnTo>
                  <a:pt x="0" y="4626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3701684" y="738573"/>
            <a:ext cx="2671835" cy="4002749"/>
          </a:xfrm>
          <a:custGeom>
            <a:avLst/>
            <a:gdLst/>
            <a:ahLst/>
            <a:cxnLst/>
            <a:rect l="l" t="t" r="r" b="b"/>
            <a:pathLst>
              <a:path w="2671835" h="4002749">
                <a:moveTo>
                  <a:pt x="2671835" y="0"/>
                </a:moveTo>
                <a:lnTo>
                  <a:pt x="0" y="0"/>
                </a:lnTo>
                <a:lnTo>
                  <a:pt x="0" y="4002749"/>
                </a:lnTo>
                <a:lnTo>
                  <a:pt x="2671835" y="4002749"/>
                </a:lnTo>
                <a:lnTo>
                  <a:pt x="2671835"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680667" y="1058153"/>
            <a:ext cx="3901440" cy="34138"/>
          </a:xfrm>
          <a:custGeom>
            <a:avLst/>
            <a:gdLst/>
            <a:ahLst/>
            <a:cxnLst/>
            <a:rect l="l" t="t" r="r" b="b"/>
            <a:pathLst>
              <a:path w="3901440" h="34138">
                <a:moveTo>
                  <a:pt x="0" y="0"/>
                </a:moveTo>
                <a:lnTo>
                  <a:pt x="3901440" y="0"/>
                </a:lnTo>
                <a:lnTo>
                  <a:pt x="3901440" y="34138"/>
                </a:lnTo>
                <a:lnTo>
                  <a:pt x="0" y="341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5707605" y="1222954"/>
            <a:ext cx="3874503" cy="3078732"/>
          </a:xfrm>
          <a:prstGeom prst="rect">
            <a:avLst/>
          </a:prstGeom>
        </p:spPr>
        <p:txBody>
          <a:bodyPr lIns="0" tIns="0" rIns="0" bIns="0" rtlCol="0" anchor="t">
            <a:spAutoFit/>
          </a:bodyPr>
          <a:lstStyle/>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Recognize your anger signs</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Acknowledge the need for a break</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Communicate your timeout</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Ensure understanding</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Set a time limit</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Relax during the break</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Return when ready</a:t>
            </a:r>
          </a:p>
        </p:txBody>
      </p:sp>
      <p:sp>
        <p:nvSpPr>
          <p:cNvPr id="8" name="TextBox 8"/>
          <p:cNvSpPr txBox="1"/>
          <p:nvPr/>
        </p:nvSpPr>
        <p:spPr>
          <a:xfrm>
            <a:off x="252828" y="275010"/>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3E75A4"/>
                </a:solidFill>
                <a:effectLst/>
                <a:uLnTx/>
                <a:uFillTx/>
                <a:latin typeface="Calibri (MS) Bold"/>
                <a:ea typeface="Calibri (MS) Bold"/>
                <a:cs typeface="Calibri (MS) Bold"/>
                <a:sym typeface="Calibri (MS) Bold"/>
              </a:rPr>
              <a:t>Taking an Anger Time Out </a:t>
            </a:r>
          </a:p>
        </p:txBody>
      </p:sp>
      <p:sp>
        <p:nvSpPr>
          <p:cNvPr id="9" name="TextBox 9"/>
          <p:cNvSpPr txBox="1"/>
          <p:nvPr/>
        </p:nvSpPr>
        <p:spPr>
          <a:xfrm>
            <a:off x="0" y="5041739"/>
            <a:ext cx="4657794" cy="1990933"/>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ever regretted something said in an argument?</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a timeout have changed the outcome?</a:t>
            </a:r>
          </a:p>
        </p:txBody>
      </p:sp>
      <p:sp>
        <p:nvSpPr>
          <p:cNvPr id="10" name="TextBox 10"/>
          <p:cNvSpPr txBox="1"/>
          <p:nvPr/>
        </p:nvSpPr>
        <p:spPr>
          <a:xfrm>
            <a:off x="5950736" y="633798"/>
            <a:ext cx="3341808" cy="458492"/>
          </a:xfrm>
          <a:prstGeom prst="rect">
            <a:avLst/>
          </a:prstGeom>
        </p:spPr>
        <p:txBody>
          <a:bodyPr lIns="0" tIns="0" rIns="0" bIns="0" rtlCol="0" anchor="t">
            <a:spAutoFit/>
          </a:bodyPr>
          <a:lstStyle/>
          <a:p>
            <a:pPr marL="0" marR="0" lvl="0" indent="0" algn="ctr" defTabSz="914400" rtl="0" eaLnBrk="1" fontAlgn="auto" latinLnBrk="0" hangingPunct="1">
              <a:lnSpc>
                <a:spcPts val="3327"/>
              </a:lnSpc>
              <a:spcBef>
                <a:spcPct val="0"/>
              </a:spcBef>
              <a:spcAft>
                <a:spcPts val="0"/>
              </a:spcAft>
              <a:buClrTx/>
              <a:buSzTx/>
              <a:buFontTx/>
              <a:buNone/>
              <a:tabLst/>
              <a:defRPr/>
            </a:pPr>
            <a:r>
              <a:rPr kumimoji="0" lang="en-US" sz="237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Steps for Taking a Timeout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p:cNvGrpSpPr/>
        <p:nvPr/>
      </p:nvGrpSpPr>
      <p:grpSpPr>
        <a:xfrm>
          <a:off x="0" y="0"/>
          <a:ext cx="0" cy="0"/>
          <a:chOff x="0" y="0"/>
          <a:chExt cx="0" cy="0"/>
        </a:xfrm>
      </p:grpSpPr>
      <p:sp>
        <p:nvSpPr>
          <p:cNvPr id="2" name="Freeform 2"/>
          <p:cNvSpPr/>
          <p:nvPr/>
        </p:nvSpPr>
        <p:spPr>
          <a:xfrm>
            <a:off x="731520" y="53702"/>
            <a:ext cx="1972487" cy="1355637"/>
          </a:xfrm>
          <a:custGeom>
            <a:avLst/>
            <a:gdLst/>
            <a:ahLst/>
            <a:cxnLst/>
            <a:rect l="l" t="t" r="r" b="b"/>
            <a:pathLst>
              <a:path w="1972487" h="1355637">
                <a:moveTo>
                  <a:pt x="0" y="0"/>
                </a:moveTo>
                <a:lnTo>
                  <a:pt x="1972487" y="0"/>
                </a:lnTo>
                <a:lnTo>
                  <a:pt x="1972487" y="1355636"/>
                </a:lnTo>
                <a:lnTo>
                  <a:pt x="0" y="1355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1682763"/>
            <a:ext cx="5776142" cy="5805265"/>
          </a:xfrm>
          <a:custGeom>
            <a:avLst/>
            <a:gdLst/>
            <a:ahLst/>
            <a:cxnLst/>
            <a:rect l="l" t="t" r="r" b="b"/>
            <a:pathLst>
              <a:path w="5776142" h="5805265">
                <a:moveTo>
                  <a:pt x="0" y="0"/>
                </a:moveTo>
                <a:lnTo>
                  <a:pt x="5776142" y="0"/>
                </a:lnTo>
                <a:lnTo>
                  <a:pt x="5776142" y="5805265"/>
                </a:lnTo>
                <a:lnTo>
                  <a:pt x="0" y="58052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635242" y="3905094"/>
            <a:ext cx="5118358" cy="3410106"/>
          </a:xfrm>
          <a:custGeom>
            <a:avLst/>
            <a:gdLst/>
            <a:ahLst/>
            <a:cxnLst/>
            <a:rect l="l" t="t" r="r" b="b"/>
            <a:pathLst>
              <a:path w="5118358" h="3410106">
                <a:moveTo>
                  <a:pt x="0" y="0"/>
                </a:moveTo>
                <a:lnTo>
                  <a:pt x="5118358" y="0"/>
                </a:lnTo>
                <a:lnTo>
                  <a:pt x="5118358" y="3410106"/>
                </a:lnTo>
                <a:lnTo>
                  <a:pt x="0" y="341010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6368255" y="53702"/>
            <a:ext cx="3254826" cy="2929344"/>
          </a:xfrm>
          <a:custGeom>
            <a:avLst/>
            <a:gdLst/>
            <a:ahLst/>
            <a:cxnLst/>
            <a:rect l="l" t="t" r="r" b="b"/>
            <a:pathLst>
              <a:path w="3254826" h="2929344">
                <a:moveTo>
                  <a:pt x="3254826" y="0"/>
                </a:moveTo>
                <a:lnTo>
                  <a:pt x="0" y="0"/>
                </a:lnTo>
                <a:lnTo>
                  <a:pt x="0" y="2929343"/>
                </a:lnTo>
                <a:lnTo>
                  <a:pt x="3254826" y="2929343"/>
                </a:lnTo>
                <a:lnTo>
                  <a:pt x="32548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5303624" y="-176629"/>
            <a:ext cx="3254826" cy="2929344"/>
          </a:xfrm>
          <a:custGeom>
            <a:avLst/>
            <a:gdLst/>
            <a:ahLst/>
            <a:cxnLst/>
            <a:rect l="l" t="t" r="r" b="b"/>
            <a:pathLst>
              <a:path w="3254826" h="2929344">
                <a:moveTo>
                  <a:pt x="3254826" y="0"/>
                </a:moveTo>
                <a:lnTo>
                  <a:pt x="0" y="0"/>
                </a:lnTo>
                <a:lnTo>
                  <a:pt x="0" y="2929344"/>
                </a:lnTo>
                <a:lnTo>
                  <a:pt x="3254826" y="2929344"/>
                </a:lnTo>
                <a:lnTo>
                  <a:pt x="32548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6106345" y="975750"/>
            <a:ext cx="3254826" cy="2929344"/>
          </a:xfrm>
          <a:custGeom>
            <a:avLst/>
            <a:gdLst/>
            <a:ahLst/>
            <a:cxnLst/>
            <a:rect l="l" t="t" r="r" b="b"/>
            <a:pathLst>
              <a:path w="3254826" h="2929344">
                <a:moveTo>
                  <a:pt x="3254826" y="0"/>
                </a:moveTo>
                <a:lnTo>
                  <a:pt x="0" y="0"/>
                </a:lnTo>
                <a:lnTo>
                  <a:pt x="0" y="2929344"/>
                </a:lnTo>
                <a:lnTo>
                  <a:pt x="3254826" y="2929344"/>
                </a:lnTo>
                <a:lnTo>
                  <a:pt x="32548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5303624" y="975750"/>
            <a:ext cx="3254826" cy="2929344"/>
          </a:xfrm>
          <a:custGeom>
            <a:avLst/>
            <a:gdLst/>
            <a:ahLst/>
            <a:cxnLst/>
            <a:rect l="l" t="t" r="r" b="b"/>
            <a:pathLst>
              <a:path w="3254826" h="2929344">
                <a:moveTo>
                  <a:pt x="0" y="0"/>
                </a:moveTo>
                <a:lnTo>
                  <a:pt x="3254826" y="0"/>
                </a:lnTo>
                <a:lnTo>
                  <a:pt x="3254826" y="2929344"/>
                </a:lnTo>
                <a:lnTo>
                  <a:pt x="0" y="2929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085261" flipH="1">
            <a:off x="4048736" y="921576"/>
            <a:ext cx="2058801" cy="879670"/>
          </a:xfrm>
          <a:custGeom>
            <a:avLst/>
            <a:gdLst/>
            <a:ahLst/>
            <a:cxnLst/>
            <a:rect l="l" t="t" r="r" b="b"/>
            <a:pathLst>
              <a:path w="2058801" h="879670">
                <a:moveTo>
                  <a:pt x="2058802" y="0"/>
                </a:moveTo>
                <a:lnTo>
                  <a:pt x="0" y="0"/>
                </a:lnTo>
                <a:lnTo>
                  <a:pt x="0" y="879670"/>
                </a:lnTo>
                <a:lnTo>
                  <a:pt x="2058802" y="879670"/>
                </a:lnTo>
                <a:lnTo>
                  <a:pt x="205880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59613" y="2551480"/>
            <a:ext cx="5014004" cy="4190823"/>
          </a:xfrm>
          <a:prstGeom prst="rect">
            <a:avLst/>
          </a:prstGeom>
        </p:spPr>
        <p:txBody>
          <a:bodyPr lIns="0" tIns="0" rIns="0" bIns="0" rtlCol="0" anchor="t">
            <a:spAutoFit/>
          </a:bodyPr>
          <a:lstStyle/>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Reflective Listening</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Show you truly understand.</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"I" Statements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Focus on your feelings, not blame.</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Understanding Emotions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Identify deeper issues behind conflicts.</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Setting Boundaries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Protect your well-being while respecting others.</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Changing Behaviors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Use strategies like waiting to talk, writing, therapy, or apologizing.</a:t>
            </a:r>
          </a:p>
        </p:txBody>
      </p:sp>
      <p:sp>
        <p:nvSpPr>
          <p:cNvPr id="11" name="TextBox 11"/>
          <p:cNvSpPr txBox="1"/>
          <p:nvPr/>
        </p:nvSpPr>
        <p:spPr>
          <a:xfrm>
            <a:off x="824735" y="206200"/>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Positive Conflict Resolution Strategies</a:t>
            </a:r>
          </a:p>
        </p:txBody>
      </p:sp>
      <p:sp>
        <p:nvSpPr>
          <p:cNvPr id="12" name="TextBox 12"/>
          <p:cNvSpPr txBox="1"/>
          <p:nvPr/>
        </p:nvSpPr>
        <p:spPr>
          <a:xfrm>
            <a:off x="5776142" y="343804"/>
            <a:ext cx="3245938" cy="28439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use any of these strategies?</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would you like to start?</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might be the most challenging and why?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1082" r="-22429" b="-277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2038" y="0"/>
            <a:ext cx="1879273" cy="1291573"/>
          </a:xfrm>
          <a:custGeom>
            <a:avLst/>
            <a:gdLst/>
            <a:ahLst/>
            <a:cxnLst/>
            <a:rect l="l" t="t" r="r" b="b"/>
            <a:pathLst>
              <a:path w="1879273" h="1291573">
                <a:moveTo>
                  <a:pt x="0" y="0"/>
                </a:moveTo>
                <a:lnTo>
                  <a:pt x="1879273" y="0"/>
                </a:lnTo>
                <a:lnTo>
                  <a:pt x="1879273" y="1291573"/>
                </a:lnTo>
                <a:lnTo>
                  <a:pt x="0" y="12915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033316" y="138515"/>
            <a:ext cx="5060387" cy="4269702"/>
          </a:xfrm>
          <a:custGeom>
            <a:avLst/>
            <a:gdLst/>
            <a:ahLst/>
            <a:cxnLst/>
            <a:rect l="l" t="t" r="r" b="b"/>
            <a:pathLst>
              <a:path w="5060387" h="4269702">
                <a:moveTo>
                  <a:pt x="0" y="0"/>
                </a:moveTo>
                <a:lnTo>
                  <a:pt x="5060387" y="0"/>
                </a:lnTo>
                <a:lnTo>
                  <a:pt x="5060387" y="4269701"/>
                </a:lnTo>
                <a:lnTo>
                  <a:pt x="0" y="4269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flipV="1">
            <a:off x="3152863" y="0"/>
            <a:ext cx="5060387" cy="4269702"/>
          </a:xfrm>
          <a:custGeom>
            <a:avLst/>
            <a:gdLst/>
            <a:ahLst/>
            <a:cxnLst/>
            <a:rect l="l" t="t" r="r" b="b"/>
            <a:pathLst>
              <a:path w="5060387" h="4269702">
                <a:moveTo>
                  <a:pt x="5060387" y="4269702"/>
                </a:moveTo>
                <a:lnTo>
                  <a:pt x="0" y="4269702"/>
                </a:lnTo>
                <a:lnTo>
                  <a:pt x="0" y="0"/>
                </a:lnTo>
                <a:lnTo>
                  <a:pt x="5060387" y="0"/>
                </a:lnTo>
                <a:lnTo>
                  <a:pt x="5060387" y="426970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693213" y="138515"/>
            <a:ext cx="5060387" cy="4269702"/>
          </a:xfrm>
          <a:custGeom>
            <a:avLst/>
            <a:gdLst/>
            <a:ahLst/>
            <a:cxnLst/>
            <a:rect l="l" t="t" r="r" b="b"/>
            <a:pathLst>
              <a:path w="5060387" h="4269702">
                <a:moveTo>
                  <a:pt x="0" y="0"/>
                </a:moveTo>
                <a:lnTo>
                  <a:pt x="5060387" y="0"/>
                </a:lnTo>
                <a:lnTo>
                  <a:pt x="5060387" y="4269701"/>
                </a:lnTo>
                <a:lnTo>
                  <a:pt x="0" y="4269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flipV="1">
            <a:off x="4895850" y="151520"/>
            <a:ext cx="4961828" cy="4186542"/>
          </a:xfrm>
          <a:custGeom>
            <a:avLst/>
            <a:gdLst/>
            <a:ahLst/>
            <a:cxnLst/>
            <a:rect l="l" t="t" r="r" b="b"/>
            <a:pathLst>
              <a:path w="4961828" h="4186542">
                <a:moveTo>
                  <a:pt x="4961828" y="4186542"/>
                </a:moveTo>
                <a:lnTo>
                  <a:pt x="0" y="4186542"/>
                </a:lnTo>
                <a:lnTo>
                  <a:pt x="0" y="0"/>
                </a:lnTo>
                <a:lnTo>
                  <a:pt x="4961828" y="0"/>
                </a:lnTo>
                <a:lnTo>
                  <a:pt x="4961828" y="418654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504328" y="377579"/>
            <a:ext cx="5879135" cy="3782049"/>
          </a:xfrm>
          <a:prstGeom prst="rect">
            <a:avLst/>
          </a:prstGeom>
        </p:spPr>
        <p:txBody>
          <a:bodyPr lIns="0" tIns="0" rIns="0" bIns="0" rtlCol="0" anchor="t">
            <a:spAutoFit/>
          </a:bodyPr>
          <a:lstStyle/>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from the module was most helpful to you as a parent? Why?</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will help you reach your parenting goals?</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used an anger-management strategy from the module? How did it compare to before?</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your interactions with your child?</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difference in how your child responds to your parenting?</a:t>
            </a:r>
          </a:p>
        </p:txBody>
      </p:sp>
      <p:sp>
        <p:nvSpPr>
          <p:cNvPr id="9" name="TextBox 9"/>
          <p:cNvSpPr txBox="1"/>
          <p:nvPr/>
        </p:nvSpPr>
        <p:spPr>
          <a:xfrm>
            <a:off x="438646" y="188368"/>
            <a:ext cx="1786058" cy="819588"/>
          </a:xfrm>
          <a:prstGeom prst="rect">
            <a:avLst/>
          </a:prstGeom>
        </p:spPr>
        <p:txBody>
          <a:bodyPr lIns="0" tIns="0" rIns="0" bIns="0" rtlCol="0" anchor="t">
            <a:spAutoFit/>
          </a:bodyPr>
          <a:lstStyle/>
          <a:p>
            <a:pPr marL="0" marR="0" lvl="0" indent="0" algn="ctr" defTabSz="914400" rtl="0" eaLnBrk="1" fontAlgn="auto" latinLnBrk="0" hangingPunct="1">
              <a:lnSpc>
                <a:spcPts val="3125"/>
              </a:lnSpc>
              <a:spcBef>
                <a:spcPts val="0"/>
              </a:spcBef>
              <a:spcAft>
                <a:spcPts val="0"/>
              </a:spcAft>
              <a:buClrTx/>
              <a:buSzTx/>
              <a:buFontTx/>
              <a:buNone/>
              <a:tabLst/>
              <a:defRPr/>
            </a:pPr>
            <a:r>
              <a:rPr kumimoji="0" lang="en-US" sz="22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Wrap-Up</a:t>
            </a:r>
          </a:p>
          <a:p>
            <a:pPr marL="0" marR="0" lvl="0" indent="0" algn="ctr" defTabSz="914400" rtl="0" eaLnBrk="1" fontAlgn="auto" latinLnBrk="0" hangingPunct="1">
              <a:lnSpc>
                <a:spcPts val="3125"/>
              </a:lnSpc>
              <a:spcBef>
                <a:spcPct val="0"/>
              </a:spcBef>
              <a:spcAft>
                <a:spcPts val="0"/>
              </a:spcAft>
              <a:buClrTx/>
              <a:buSzTx/>
              <a:buFontTx/>
              <a:buNone/>
              <a:tabLst/>
              <a:defRPr/>
            </a:pPr>
            <a:r>
              <a:rPr kumimoji="0" lang="en-US" sz="22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Questions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529636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917710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dirty="0">
                  <a:ln>
                    <a:noFill/>
                  </a:ln>
                  <a:solidFill>
                    <a:srgbClr val="2C251E"/>
                  </a:solidFill>
                  <a:effectLst/>
                  <a:uLnTx/>
                  <a:uFillTx/>
                  <a:latin typeface="Calibri (MS) Bold"/>
                  <a:ea typeface="+mn-ea"/>
                  <a:cs typeface="+mn-cs"/>
                </a:rPr>
                <a:t>Introduction</a:t>
              </a:r>
            </a:p>
          </p:txBody>
        </p:sp>
      </p:grpSp>
      <p:pic>
        <p:nvPicPr>
          <p:cNvPr id="6" name="Picture 5">
            <a:extLst>
              <a:ext uri="{FF2B5EF4-FFF2-40B4-BE49-F238E27FC236}">
                <a16:creationId xmlns:a16="http://schemas.microsoft.com/office/drawing/2014/main" id="{6634C3BE-C178-87A3-D09F-DFDDE48D53D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93627"/>
            <a:ext cx="7308765" cy="927946"/>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4"/>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extLst>
      <p:ext uri="{BB962C8B-B14F-4D97-AF65-F5344CB8AC3E}">
        <p14:creationId xmlns:p14="http://schemas.microsoft.com/office/powerpoint/2010/main" val="2693580532"/>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E39D5B0-5FD7-66D1-D923-D8F4D4E23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8FC028-90C2-C01B-1FA3-3589FC225D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50C35E6-7CD2-3BCB-03AD-7B9B3F30E9E8}"/>
              </a:ext>
            </a:extLst>
          </p:cNvPr>
          <p:cNvSpPr txBox="1"/>
          <p:nvPr/>
        </p:nvSpPr>
        <p:spPr>
          <a:xfrm>
            <a:off x="3505200" y="2690111"/>
            <a:ext cx="3800996" cy="3825919"/>
          </a:xfrm>
          <a:prstGeom prst="rect">
            <a:avLst/>
          </a:prstGeom>
        </p:spPr>
        <p:txBody>
          <a:bodyPr wrap="square" lIns="0" tIns="0" rIns="0" bIns="0" rtlCol="0" anchor="t">
            <a:spAutoFit/>
          </a:bodyPr>
          <a:lstStyle/>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Overview</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lang="en-US" sz="3064" b="1" dirty="0">
                <a:solidFill>
                  <a:srgbClr val="000000"/>
                </a:solidFill>
                <a:latin typeface="Calibri (MS) Bold"/>
                <a:ea typeface="Calibri (MS) Bold"/>
                <a:cs typeface="Calibri (MS) Bold"/>
                <a:sym typeface="Calibri (MS) Bold"/>
              </a:rPr>
              <a:t>Ice Breaker</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Ground Rules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Syllabus</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Expectations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Registration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Homework </a:t>
            </a:r>
          </a:p>
        </p:txBody>
      </p:sp>
      <p:sp>
        <p:nvSpPr>
          <p:cNvPr id="4" name="TextBox 4">
            <a:extLst>
              <a:ext uri="{FF2B5EF4-FFF2-40B4-BE49-F238E27FC236}">
                <a16:creationId xmlns:a16="http://schemas.microsoft.com/office/drawing/2014/main" id="{ADD85F6E-90A7-ECEB-7B2E-9130364B9E7A}"/>
              </a:ext>
            </a:extLst>
          </p:cNvPr>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96B7543-B5D4-CBDB-60FF-3630C1E7CDBC}"/>
              </a:ext>
            </a:extLst>
          </p:cNvPr>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97456D3-7164-6CF9-CA28-3187AE331CC5}"/>
              </a:ext>
            </a:extLst>
          </p:cNvPr>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extLst>
      <p:ext uri="{BB962C8B-B14F-4D97-AF65-F5344CB8AC3E}">
        <p14:creationId xmlns:p14="http://schemas.microsoft.com/office/powerpoint/2010/main" val="1721770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a:extLst>
            <a:ext uri="{FF2B5EF4-FFF2-40B4-BE49-F238E27FC236}">
              <a16:creationId xmlns:a16="http://schemas.microsoft.com/office/drawing/2014/main" id="{F0381474-8A79-521F-642A-9F390272F4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6B86E70-0032-03FD-2133-D45A0ACF83E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88D7823-3650-62AD-ECC0-2ED0B85E9546}"/>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CECCDD17-F48D-8004-061B-DA3B7FAE0A1E}"/>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DB69A2C-96A9-0E3A-B628-12C35A6D77AD}"/>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B02FD4C-030D-6390-A0DE-7073A65017C0}"/>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366D62C-DF33-ABFE-2577-F2D4B81F9B0E}"/>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2D22570-AC30-5F7B-75FB-89A38174F90C}"/>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C89DDABE-E93A-53EA-AC40-382724A5FA0C}"/>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CE7C0A6A-EB45-1B40-A575-C7F70B653BA8}"/>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39CD8D6B-4523-5452-44DB-304B9570A4D4}"/>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2135495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4899803"/>
          </a:xfrm>
          <a:prstGeom prst="rect">
            <a:avLst/>
          </a:prstGeom>
          <a:noFill/>
        </p:spPr>
        <p:txBody>
          <a:bodyPr wrap="square" rtlCol="0">
            <a:spAutoFit/>
          </a:bodyPr>
          <a:lstStyle/>
          <a:p>
            <a:pPr marL="515919" lvl="1" indent="-257959" algn="l">
              <a:lnSpc>
                <a:spcPts val="3345"/>
              </a:lnSpc>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Tell us your name, your coparent’s name, your child’s name(s), your child’s age(s), and one of the following: </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child’s strengths</a:t>
            </a: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extLst>
                <a:ext uri="{28A0092B-C50C-407E-A947-70E740481C1C}">
                  <a14:useLocalDpi xmlns:a14="http://schemas.microsoft.com/office/drawing/2010/main" val="0"/>
                </a:ext>
              </a:extLst>
            </a:blip>
            <a:stretch>
              <a:fillRect l="-2694" r="2694"/>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185506" y="912548"/>
            <a:ext cx="2436278" cy="3540857"/>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extLst>
                <a:ext uri="{28A0092B-C50C-407E-A947-70E740481C1C}">
                  <a14:useLocalDpi xmlns:a14="http://schemas.microsoft.com/office/drawing/2010/main" val="0"/>
                </a:ext>
              </a:extLst>
            </a:blip>
            <a:stretch>
              <a:fillRect l="-5241" r="5241"/>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extLst>
                <a:ext uri="{28A0092B-C50C-407E-A947-70E740481C1C}">
                  <a14:useLocalDpi xmlns:a14="http://schemas.microsoft.com/office/drawing/2010/main" val="0"/>
                </a:ext>
              </a:extLst>
            </a:blip>
            <a:stretch>
              <a:fillRect l="-1138" r="1138"/>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extLst>
                <a:ext uri="{28A0092B-C50C-407E-A947-70E740481C1C}">
                  <a14:useLocalDpi xmlns:a14="http://schemas.microsoft.com/office/drawing/2010/main" val="0"/>
                </a:ext>
              </a:extLst>
            </a:blip>
            <a:stretch>
              <a:fillRect l="-1140" r="1140"/>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DBD0643-0C21-BBB1-F982-041E95BFDC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BDBA8-922D-90AB-FA4A-FCDB9621DCE3}"/>
              </a:ext>
            </a:extLst>
          </p:cNvPr>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F45F69A-3411-0E26-FDA8-C3DD20943CAC}"/>
              </a:ext>
            </a:extLst>
          </p:cNvPr>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F101A61-E6DC-99C2-FEED-4C1722AE3190}"/>
              </a:ext>
            </a:extLst>
          </p:cNvPr>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extLst>
      <p:ext uri="{BB962C8B-B14F-4D97-AF65-F5344CB8AC3E}">
        <p14:creationId xmlns:p14="http://schemas.microsoft.com/office/powerpoint/2010/main" val="1688045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50519" y="2977873"/>
            <a:ext cx="2650681" cy="3682338"/>
          </a:xfrm>
          <a:prstGeom prst="roundRect">
            <a:avLst/>
          </a:prstGeom>
          <a:blipFill>
            <a:blip r:embed="rId9"/>
            <a:stretch>
              <a:fillRect l="-862" r="-862"/>
            </a:stretch>
          </a:blipFill>
          <a:ln w="8572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562777" y="4619831"/>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40765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52A0-9DD4-BC0F-9F6C-C087D82D16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B17E065-EB57-06A0-CD20-46BC21ACE48D}"/>
              </a:ext>
            </a:extLst>
          </p:cNvPr>
          <p:cNvSpPr txBox="1"/>
          <p:nvPr/>
        </p:nvSpPr>
        <p:spPr>
          <a:xfrm>
            <a:off x="476794" y="219467"/>
            <a:ext cx="8834846" cy="1198615"/>
          </a:xfrm>
          <a:prstGeom prst="rect">
            <a:avLst/>
          </a:prstGeom>
          <a:ln>
            <a:noFill/>
          </a:ln>
        </p:spPr>
        <p:txBody>
          <a:bodyPr vert="horz" lIns="91440" tIns="45720" rIns="91440" bIns="45720" rtlCol="0" anchor="b">
            <a:normAutofit fontScale="77500" lnSpcReduction="2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the Introduction Module, Session 1: An Introduction to Anger, and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Session 2: Anger-Management Skills</a:t>
            </a:r>
          </a:p>
        </p:txBody>
      </p:sp>
      <p:sp>
        <p:nvSpPr>
          <p:cNvPr id="8" name="Freeform 6">
            <a:extLst>
              <a:ext uri="{FF2B5EF4-FFF2-40B4-BE49-F238E27FC236}">
                <a16:creationId xmlns:a16="http://schemas.microsoft.com/office/drawing/2014/main" id="{986055D2-7DA6-452B-3C30-7C22631EB02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5EA4864-ECDE-C6EA-5C47-5863D74C3248}"/>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32222A0F-0CDF-769D-48FD-D69804778AAF}"/>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sp>
        <p:nvSpPr>
          <p:cNvPr id="4" name="Rectangle 3">
            <a:extLst>
              <a:ext uri="{FF2B5EF4-FFF2-40B4-BE49-F238E27FC236}">
                <a16:creationId xmlns:a16="http://schemas.microsoft.com/office/drawing/2014/main" id="{12E49192-6D1C-FCE4-214D-BD3335AEFEFE}"/>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7BC9DBDD-DF5D-30D5-EF11-7D8F87169A9D}"/>
              </a:ext>
            </a:extLst>
          </p:cNvPr>
          <p:cNvPicPr>
            <a:picLocks noChangeAspect="1"/>
          </p:cNvPicPr>
          <p:nvPr/>
        </p:nvPicPr>
        <p:blipFill>
          <a:blip r:embed="rId4">
            <a:extLst>
              <a:ext uri="{28A0092B-C50C-407E-A947-70E740481C1C}">
                <a14:useLocalDpi xmlns:a14="http://schemas.microsoft.com/office/drawing/2010/main" val="0"/>
              </a:ext>
            </a:extLst>
          </a:blip>
          <a:srcRect l="-1049" r="6623"/>
          <a:stretch/>
        </p:blipFill>
        <p:spPr>
          <a:xfrm>
            <a:off x="6453350"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1EA29A76-5B01-2CEE-782A-378BFA64091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8D9764B0-486A-EC4B-CECB-D8622EDC6FDD}"/>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842CD0D4-6965-9908-7C22-5D2CC255AAB4}"/>
              </a:ext>
            </a:extLst>
          </p:cNvPr>
          <p:cNvSpPr/>
          <p:nvPr/>
        </p:nvSpPr>
        <p:spPr>
          <a:xfrm>
            <a:off x="6211298"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D704E78-646E-3DD0-09D1-DD590563B2F4}"/>
              </a:ext>
            </a:extLst>
          </p:cNvPr>
          <p:cNvSpPr/>
          <p:nvPr/>
        </p:nvSpPr>
        <p:spPr>
          <a:xfrm>
            <a:off x="5458267" y="2965344"/>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313EC226-3460-245B-61CA-064696C2424B}"/>
              </a:ext>
            </a:extLst>
          </p:cNvPr>
          <p:cNvPicPr>
            <a:picLocks noChangeAspect="1"/>
          </p:cNvPicPr>
          <p:nvPr/>
        </p:nvPicPr>
        <p:blipFill>
          <a:blip r:embed="rId7">
            <a:extLst>
              <a:ext uri="{28A0092B-C50C-407E-A947-70E740481C1C}">
                <a14:useLocalDpi xmlns:a14="http://schemas.microsoft.com/office/drawing/2010/main" val="0"/>
              </a:ext>
            </a:extLst>
          </a:blip>
          <a:srcRect t="673" b="673"/>
          <a:stretch/>
        </p:blipFill>
        <p:spPr>
          <a:xfrm>
            <a:off x="-2177" y="2618572"/>
            <a:ext cx="6383112" cy="1616049"/>
          </a:xfrm>
          <a:prstGeom prst="rect">
            <a:avLst/>
          </a:prstGeom>
        </p:spPr>
      </p:pic>
      <p:pic>
        <p:nvPicPr>
          <p:cNvPr id="26" name="Picture 25">
            <a:extLst>
              <a:ext uri="{FF2B5EF4-FFF2-40B4-BE49-F238E27FC236}">
                <a16:creationId xmlns:a16="http://schemas.microsoft.com/office/drawing/2014/main" id="{C791B8F2-7833-422B-4943-EEFDC1D8903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065849" y="4478800"/>
            <a:ext cx="2566821" cy="373356"/>
          </a:xfrm>
          <a:prstGeom prst="rect">
            <a:avLst/>
          </a:prstGeom>
        </p:spPr>
      </p:pic>
      <p:sp>
        <p:nvSpPr>
          <p:cNvPr id="27" name="Freeform 6">
            <a:extLst>
              <a:ext uri="{FF2B5EF4-FFF2-40B4-BE49-F238E27FC236}">
                <a16:creationId xmlns:a16="http://schemas.microsoft.com/office/drawing/2014/main" id="{59007655-FE9D-4765-1B2F-5ACB4025406C}"/>
              </a:ext>
            </a:extLst>
          </p:cNvPr>
          <p:cNvSpPr/>
          <p:nvPr/>
        </p:nvSpPr>
        <p:spPr>
          <a:xfrm rot="10306353" flipH="1">
            <a:off x="1497928" y="407629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6">
            <a:extLst>
              <a:ext uri="{FF2B5EF4-FFF2-40B4-BE49-F238E27FC236}">
                <a16:creationId xmlns:a16="http://schemas.microsoft.com/office/drawing/2014/main" id="{ECA963C8-1B8A-3D67-ED6A-DDEF8B99C2AD}"/>
              </a:ext>
            </a:extLst>
          </p:cNvPr>
          <p:cNvSpPr/>
          <p:nvPr/>
        </p:nvSpPr>
        <p:spPr>
          <a:xfrm rot="9566418" flipH="1">
            <a:off x="1543582" y="3970639"/>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l="3248" t="-1" b="-32972"/>
            </a:stretch>
          </a:blipFill>
        </p:spPr>
        <p:txBody>
          <a:bodyPr/>
          <a:lstStyle/>
          <a:p>
            <a:endParaRPr lang="en-US"/>
          </a:p>
        </p:txBody>
      </p:sp>
      <p:sp>
        <p:nvSpPr>
          <p:cNvPr id="29" name="Rectangle 28">
            <a:extLst>
              <a:ext uri="{FF2B5EF4-FFF2-40B4-BE49-F238E27FC236}">
                <a16:creationId xmlns:a16="http://schemas.microsoft.com/office/drawing/2014/main" id="{A84BBA64-B4D0-3324-1B41-958A626F890C}"/>
              </a:ext>
            </a:extLst>
          </p:cNvPr>
          <p:cNvSpPr/>
          <p:nvPr/>
        </p:nvSpPr>
        <p:spPr>
          <a:xfrm>
            <a:off x="5769407" y="302687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7F2494-F58C-6FE1-90FA-DA6387CEBAE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065849" y="4043369"/>
            <a:ext cx="1047896" cy="322429"/>
          </a:xfrm>
          <a:prstGeom prst="rect">
            <a:avLst/>
          </a:prstGeom>
        </p:spPr>
      </p:pic>
      <p:pic>
        <p:nvPicPr>
          <p:cNvPr id="31" name="Picture 30">
            <a:extLst>
              <a:ext uri="{FF2B5EF4-FFF2-40B4-BE49-F238E27FC236}">
                <a16:creationId xmlns:a16="http://schemas.microsoft.com/office/drawing/2014/main" id="{2E83E551-2659-A94F-01DB-8FCAB1C402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5849" y="4881156"/>
            <a:ext cx="2590633" cy="373356"/>
          </a:xfrm>
          <a:prstGeom prst="rect">
            <a:avLst/>
          </a:prstGeom>
        </p:spPr>
      </p:pic>
      <p:sp>
        <p:nvSpPr>
          <p:cNvPr id="32" name="Freeform 6">
            <a:extLst>
              <a:ext uri="{FF2B5EF4-FFF2-40B4-BE49-F238E27FC236}">
                <a16:creationId xmlns:a16="http://schemas.microsoft.com/office/drawing/2014/main" id="{04FFB53A-9DFA-51EC-F66A-3CAA74D5EE61}"/>
              </a:ext>
            </a:extLst>
          </p:cNvPr>
          <p:cNvSpPr/>
          <p:nvPr/>
        </p:nvSpPr>
        <p:spPr>
          <a:xfrm rot="10306353" flipH="1">
            <a:off x="1549916" y="448830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113465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extLst>
                <a:ext uri="{28A0092B-C50C-407E-A947-70E740481C1C}">
                  <a14:useLocalDpi xmlns:a14="http://schemas.microsoft.com/office/drawing/2010/main" val="0"/>
                </a:ext>
              </a:extLst>
            </a:blip>
            <a:stretch>
              <a:fillRect l="-2283" r="2283"/>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extLst>
                <a:ext uri="{28A0092B-C50C-407E-A947-70E740481C1C}">
                  <a14:useLocalDpi xmlns:a14="http://schemas.microsoft.com/office/drawing/2010/main" val="0"/>
                </a:ext>
              </a:extLst>
            </a:blip>
            <a:stretch>
              <a:fillRect l="-3282" r="3282"/>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8">
              <a:extLst>
                <a:ext uri="{28A0092B-C50C-407E-A947-70E740481C1C}">
                  <a14:useLocalDpi xmlns:a14="http://schemas.microsoft.com/office/drawing/2010/main" val="0"/>
                </a:ext>
              </a:extLst>
            </a:blip>
            <a:stretch>
              <a:fillRect l="-5317" r="2810"/>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pic>
        <p:nvPicPr>
          <p:cNvPr id="18" name="Picture 17" descr="A white background with green text and blue text&#10;&#10;AI-generated content may be incorrect.">
            <a:extLst>
              <a:ext uri="{FF2B5EF4-FFF2-40B4-BE49-F238E27FC236}">
                <a16:creationId xmlns:a16="http://schemas.microsoft.com/office/drawing/2014/main" id="{4189C104-C9AF-4434-6084-CD4D37E0712A}"/>
              </a:ext>
            </a:extLst>
          </p:cNvPr>
          <p:cNvPicPr>
            <a:picLocks noChangeAspect="1"/>
          </p:cNvPicPr>
          <p:nvPr/>
        </p:nvPicPr>
        <p:blipFill>
          <a:blip r:embed="rId11"/>
          <a:stretch>
            <a:fillRect/>
          </a:stretch>
        </p:blipFill>
        <p:spPr>
          <a:xfrm>
            <a:off x="504194" y="1019596"/>
            <a:ext cx="2364735" cy="3460012"/>
          </a:xfrm>
          <a:prstGeom prst="rect">
            <a:avLst/>
          </a:prstGeom>
        </p:spPr>
      </p:pic>
      <p:sp>
        <p:nvSpPr>
          <p:cNvPr id="12" name="Freeform 12"/>
          <p:cNvSpPr/>
          <p:nvPr/>
        </p:nvSpPr>
        <p:spPr>
          <a:xfrm>
            <a:off x="837317" y="3280172"/>
            <a:ext cx="236949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12">
              <a:extLst>
                <a:ext uri="{28A0092B-C50C-407E-A947-70E740481C1C}">
                  <a14:useLocalDpi xmlns:a14="http://schemas.microsoft.com/office/drawing/2010/main" val="0"/>
                </a:ext>
              </a:extLst>
            </a:blip>
            <a:stretch>
              <a:fillRect l="-3041" r="105"/>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dirty="0">
                  <a:solidFill>
                    <a:srgbClr val="2C251E"/>
                  </a:solidFill>
                  <a:latin typeface="Calibri (MS) Bold"/>
                </a:rPr>
                <a:t>Meeting 1</a:t>
              </a:r>
              <a:endParaRPr kumimoji="0" lang="en-US" sz="3127" b="0" i="0" u="none" strike="noStrike" kern="1200" cap="none" spc="0" normalizeH="0" baseline="0" noProof="0" dirty="0">
                <a:ln>
                  <a:noFill/>
                </a:ln>
                <a:solidFill>
                  <a:srgbClr val="2C251E"/>
                </a:solidFill>
                <a:effectLst/>
                <a:uLnTx/>
                <a:uFillTx/>
                <a:latin typeface="Calibri (MS) Bold"/>
                <a:ea typeface="+mn-ea"/>
                <a:cs typeface="+mn-cs"/>
              </a:endParaRPr>
            </a:p>
          </p:txBody>
        </p:sp>
      </p:grpSp>
      <p:pic>
        <p:nvPicPr>
          <p:cNvPr id="6" name="Picture 5">
            <a:extLst>
              <a:ext uri="{FF2B5EF4-FFF2-40B4-BE49-F238E27FC236}">
                <a16:creationId xmlns:a16="http://schemas.microsoft.com/office/drawing/2014/main" id="{75546E50-ADEE-0DCD-8FA1-70FAD62E497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93627"/>
            <a:ext cx="7308765" cy="927946"/>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60C542D-6027-96D9-ABC5-DD9F074491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FBE82-C543-8643-3184-E701BA02DF7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CEE8AB6-38B1-E229-4CDC-187782F384C3}"/>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BC904F6-FE1C-621F-0C3B-7286A3FF4991}"/>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DA514069-A92A-3326-5BDC-F83F73871F7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1579741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a:extLst>
            <a:ext uri="{FF2B5EF4-FFF2-40B4-BE49-F238E27FC236}">
              <a16:creationId xmlns:a16="http://schemas.microsoft.com/office/drawing/2014/main" id="{1B3B6DCF-C62B-2BCA-4D1C-201457AB03D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9903B1-F2A5-1D04-7436-C13CAB293FEC}"/>
              </a:ext>
            </a:extLst>
          </p:cNvPr>
          <p:cNvSpPr/>
          <p:nvPr/>
        </p:nvSpPr>
        <p:spPr>
          <a:xfrm>
            <a:off x="0" y="0"/>
            <a:ext cx="9753600" cy="7314597"/>
          </a:xfrm>
          <a:custGeom>
            <a:avLst/>
            <a:gdLst/>
            <a:ahLst/>
            <a:cxnLst/>
            <a:rect l="l" t="t" r="r" b="b"/>
            <a:pathLst>
              <a:path w="9753600" h="7314597">
                <a:moveTo>
                  <a:pt x="0" y="0"/>
                </a:moveTo>
                <a:lnTo>
                  <a:pt x="9753600" y="0"/>
                </a:lnTo>
                <a:lnTo>
                  <a:pt x="9753600" y="7314597"/>
                </a:lnTo>
                <a:lnTo>
                  <a:pt x="0" y="7314597"/>
                </a:lnTo>
                <a:lnTo>
                  <a:pt x="0" y="0"/>
                </a:lnTo>
                <a:close/>
              </a:path>
            </a:pathLst>
          </a:custGeom>
          <a:blipFill>
            <a:blip r:embed="rId3"/>
            <a:stretch>
              <a:fillRect l="-10932" t="-8265" r="-10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144BB38-143E-E550-ECA4-E77965269349}"/>
              </a:ext>
            </a:extLst>
          </p:cNvPr>
          <p:cNvSpPr/>
          <p:nvPr/>
        </p:nvSpPr>
        <p:spPr>
          <a:xfrm rot="517068">
            <a:off x="214465" y="5564109"/>
            <a:ext cx="2216452" cy="1299395"/>
          </a:xfrm>
          <a:custGeom>
            <a:avLst/>
            <a:gdLst/>
            <a:ahLst/>
            <a:cxnLst/>
            <a:rect l="l" t="t" r="r" b="b"/>
            <a:pathLst>
              <a:path w="2216452" h="1299395">
                <a:moveTo>
                  <a:pt x="0" y="0"/>
                </a:moveTo>
                <a:lnTo>
                  <a:pt x="2216452" y="0"/>
                </a:lnTo>
                <a:lnTo>
                  <a:pt x="2216452" y="1299395"/>
                </a:lnTo>
                <a:lnTo>
                  <a:pt x="0" y="1299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1426E5C3-EB10-ACBA-3C3D-DEAA15FFF896}"/>
              </a:ext>
            </a:extLst>
          </p:cNvPr>
          <p:cNvSpPr txBox="1"/>
          <p:nvPr/>
        </p:nvSpPr>
        <p:spPr>
          <a:xfrm>
            <a:off x="3880588" y="5898169"/>
            <a:ext cx="2049959"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Self-Awareness </a:t>
            </a:r>
          </a:p>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&amp; Growth</a:t>
            </a:r>
          </a:p>
        </p:txBody>
      </p:sp>
      <p:sp>
        <p:nvSpPr>
          <p:cNvPr id="5" name="TextBox 5">
            <a:extLst>
              <a:ext uri="{FF2B5EF4-FFF2-40B4-BE49-F238E27FC236}">
                <a16:creationId xmlns:a16="http://schemas.microsoft.com/office/drawing/2014/main" id="{E5B6BC74-BFB3-6FE4-C510-11FAE0277E7E}"/>
              </a:ext>
            </a:extLst>
          </p:cNvPr>
          <p:cNvSpPr txBox="1"/>
          <p:nvPr/>
        </p:nvSpPr>
        <p:spPr>
          <a:xfrm>
            <a:off x="7692083" y="5865905"/>
            <a:ext cx="1461436" cy="845681"/>
          </a:xfrm>
          <a:prstGeom prst="rect">
            <a:avLst/>
          </a:prstGeom>
        </p:spPr>
        <p:txBody>
          <a:bodyPr wrap="square"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Managing</a:t>
            </a:r>
          </a:p>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 Anger</a:t>
            </a:r>
          </a:p>
        </p:txBody>
      </p:sp>
      <p:sp>
        <p:nvSpPr>
          <p:cNvPr id="6" name="Freeform 6">
            <a:extLst>
              <a:ext uri="{FF2B5EF4-FFF2-40B4-BE49-F238E27FC236}">
                <a16:creationId xmlns:a16="http://schemas.microsoft.com/office/drawing/2014/main" id="{068013B2-0778-2DDF-8AB1-49F73E2F5E7F}"/>
              </a:ext>
            </a:extLst>
          </p:cNvPr>
          <p:cNvSpPr/>
          <p:nvPr/>
        </p:nvSpPr>
        <p:spPr>
          <a:xfrm rot="-1318282" flipV="1">
            <a:off x="3618855" y="5621299"/>
            <a:ext cx="2515890" cy="1474941"/>
          </a:xfrm>
          <a:custGeom>
            <a:avLst/>
            <a:gdLst/>
            <a:ahLst/>
            <a:cxnLst/>
            <a:rect l="l" t="t" r="r" b="b"/>
            <a:pathLst>
              <a:path w="2515890" h="1474941">
                <a:moveTo>
                  <a:pt x="0" y="1474940"/>
                </a:moveTo>
                <a:lnTo>
                  <a:pt x="2515890" y="1474940"/>
                </a:lnTo>
                <a:lnTo>
                  <a:pt x="2515890" y="0"/>
                </a:lnTo>
                <a:lnTo>
                  <a:pt x="0" y="0"/>
                </a:lnTo>
                <a:lnTo>
                  <a:pt x="0" y="147494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B408175-E240-6537-32C1-8F54F54AFF2E}"/>
              </a:ext>
            </a:extLst>
          </p:cNvPr>
          <p:cNvSpPr/>
          <p:nvPr/>
        </p:nvSpPr>
        <p:spPr>
          <a:xfrm rot="-868030" flipH="1">
            <a:off x="7360871" y="5588093"/>
            <a:ext cx="2216452" cy="1299395"/>
          </a:xfrm>
          <a:custGeom>
            <a:avLst/>
            <a:gdLst/>
            <a:ahLst/>
            <a:cxnLst/>
            <a:rect l="l" t="t" r="r" b="b"/>
            <a:pathLst>
              <a:path w="2216452" h="1299395">
                <a:moveTo>
                  <a:pt x="2216453" y="0"/>
                </a:moveTo>
                <a:lnTo>
                  <a:pt x="0" y="0"/>
                </a:lnTo>
                <a:lnTo>
                  <a:pt x="0" y="1299395"/>
                </a:lnTo>
                <a:lnTo>
                  <a:pt x="2216453" y="1299395"/>
                </a:lnTo>
                <a:lnTo>
                  <a:pt x="221645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87EC8505-826D-E06A-551A-B29F75D9B2BC}"/>
              </a:ext>
            </a:extLst>
          </p:cNvPr>
          <p:cNvSpPr/>
          <p:nvPr/>
        </p:nvSpPr>
        <p:spPr>
          <a:xfrm rot="2958571">
            <a:off x="2630609" y="4954817"/>
            <a:ext cx="1207074" cy="1545055"/>
          </a:xfrm>
          <a:custGeom>
            <a:avLst/>
            <a:gdLst/>
            <a:ahLst/>
            <a:cxnLst/>
            <a:rect l="l" t="t" r="r" b="b"/>
            <a:pathLst>
              <a:path w="1207074" h="1545055">
                <a:moveTo>
                  <a:pt x="0" y="0"/>
                </a:moveTo>
                <a:lnTo>
                  <a:pt x="1207074" y="0"/>
                </a:lnTo>
                <a:lnTo>
                  <a:pt x="1207074" y="1545054"/>
                </a:lnTo>
                <a:lnTo>
                  <a:pt x="0" y="1545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40B187F4-F0B8-2B09-1B2C-5652FD2DBB2F}"/>
              </a:ext>
            </a:extLst>
          </p:cNvPr>
          <p:cNvSpPr/>
          <p:nvPr/>
        </p:nvSpPr>
        <p:spPr>
          <a:xfrm rot="2958571">
            <a:off x="6246273" y="4877599"/>
            <a:ext cx="1207074" cy="1545055"/>
          </a:xfrm>
          <a:custGeom>
            <a:avLst/>
            <a:gdLst/>
            <a:ahLst/>
            <a:cxnLst/>
            <a:rect l="l" t="t" r="r" b="b"/>
            <a:pathLst>
              <a:path w="1207074" h="1545055">
                <a:moveTo>
                  <a:pt x="0" y="0"/>
                </a:moveTo>
                <a:lnTo>
                  <a:pt x="1207073" y="0"/>
                </a:lnTo>
                <a:lnTo>
                  <a:pt x="1207073" y="1545055"/>
                </a:lnTo>
                <a:lnTo>
                  <a:pt x="0" y="1545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BADDE583-DCA1-7CE2-2FBB-CF8D5ED6E52F}"/>
              </a:ext>
            </a:extLst>
          </p:cNvPr>
          <p:cNvSpPr/>
          <p:nvPr/>
        </p:nvSpPr>
        <p:spPr>
          <a:xfrm>
            <a:off x="0" y="0"/>
            <a:ext cx="3287997" cy="756508"/>
          </a:xfrm>
          <a:custGeom>
            <a:avLst/>
            <a:gdLst/>
            <a:ahLst/>
            <a:cxnLst/>
            <a:rect l="l" t="t" r="r" b="b"/>
            <a:pathLst>
              <a:path w="3287997" h="756508">
                <a:moveTo>
                  <a:pt x="0" y="0"/>
                </a:moveTo>
                <a:lnTo>
                  <a:pt x="3287997" y="0"/>
                </a:lnTo>
                <a:lnTo>
                  <a:pt x="3287997" y="756508"/>
                </a:lnTo>
                <a:lnTo>
                  <a:pt x="0" y="756508"/>
                </a:lnTo>
                <a:lnTo>
                  <a:pt x="0" y="0"/>
                </a:lnTo>
                <a:close/>
              </a:path>
            </a:pathLst>
          </a:custGeom>
          <a:blipFill>
            <a:blip r:embed="rId8">
              <a:extLst>
                <a:ext uri="{96DAC541-7B7A-43D3-8B79-37D633B846F1}">
                  <asvg:svgBlip xmlns:asvg="http://schemas.microsoft.com/office/drawing/2016/SVG/main" r:embed="rId9"/>
                </a:ext>
              </a:extLst>
            </a:blip>
            <a:stretch>
              <a:fillRect l="-2031" t="-665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B308EB8E-A369-EB0A-C4FD-A24631F5F411}"/>
              </a:ext>
            </a:extLst>
          </p:cNvPr>
          <p:cNvSpPr/>
          <p:nvPr/>
        </p:nvSpPr>
        <p:spPr>
          <a:xfrm>
            <a:off x="622805" y="32214"/>
            <a:ext cx="1975585" cy="630128"/>
          </a:xfrm>
          <a:custGeom>
            <a:avLst/>
            <a:gdLst/>
            <a:ahLst/>
            <a:cxnLst/>
            <a:rect l="l" t="t" r="r" b="b"/>
            <a:pathLst>
              <a:path w="1975585" h="630128">
                <a:moveTo>
                  <a:pt x="0" y="0"/>
                </a:moveTo>
                <a:lnTo>
                  <a:pt x="1975584" y="0"/>
                </a:lnTo>
                <a:lnTo>
                  <a:pt x="1975584" y="630128"/>
                </a:lnTo>
                <a:lnTo>
                  <a:pt x="0" y="630128"/>
                </a:lnTo>
                <a:lnTo>
                  <a:pt x="0" y="0"/>
                </a:lnTo>
                <a:close/>
              </a:path>
            </a:pathLst>
          </a:custGeom>
          <a:blipFill>
            <a:blip r:embed="rId10"/>
            <a:stretch>
              <a:fillRect l="-58474" t="-194505" r="-88835" b="-2191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65667721-67B3-1068-2E90-7EEECC050A07}"/>
              </a:ext>
            </a:extLst>
          </p:cNvPr>
          <p:cNvSpPr txBox="1"/>
          <p:nvPr/>
        </p:nvSpPr>
        <p:spPr>
          <a:xfrm>
            <a:off x="650955" y="5768567"/>
            <a:ext cx="1343471" cy="890478"/>
          </a:xfrm>
          <a:prstGeom prst="rect">
            <a:avLst/>
          </a:prstGeom>
        </p:spPr>
        <p:txBody>
          <a:bodyPr lIns="0" tIns="0" rIns="0" bIns="0" rtlCol="0" anchor="t">
            <a:spAutoFit/>
          </a:bodyPr>
          <a:lstStyle/>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Anger </a:t>
            </a:r>
          </a:p>
          <a:p>
            <a:pPr marL="0" marR="0" lvl="0" indent="0" algn="ctr" defTabSz="914400" rtl="0" eaLnBrk="1" fontAlgn="auto" latinLnBrk="0" hangingPunct="1">
              <a:lnSpc>
                <a:spcPts val="3418"/>
              </a:lnSpc>
              <a:spcBef>
                <a:spcPct val="0"/>
              </a:spcBef>
              <a:spcAft>
                <a:spcPts val="0"/>
              </a:spcAft>
              <a:buClrTx/>
              <a:buSzTx/>
              <a:buFontTx/>
              <a:buNone/>
              <a:tabLst/>
              <a:defRPr/>
            </a:pPr>
            <a:r>
              <a:rPr kumimoji="0" lang="en-US" sz="2441"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&amp; Conflict </a:t>
            </a:r>
          </a:p>
        </p:txBody>
      </p:sp>
    </p:spTree>
    <p:extLst>
      <p:ext uri="{BB962C8B-B14F-4D97-AF65-F5344CB8AC3E}">
        <p14:creationId xmlns:p14="http://schemas.microsoft.com/office/powerpoint/2010/main" val="1689424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a:extLst>
            <a:ext uri="{FF2B5EF4-FFF2-40B4-BE49-F238E27FC236}">
              <a16:creationId xmlns:a16="http://schemas.microsoft.com/office/drawing/2014/main" id="{FD6A9042-225D-583C-C8CA-2F4AE9D5E2F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423764-D4E2-228E-A50C-EC75671FE544}"/>
              </a:ext>
            </a:extLst>
          </p:cNvPr>
          <p:cNvSpPr/>
          <p:nvPr/>
        </p:nvSpPr>
        <p:spPr>
          <a:xfrm>
            <a:off x="4876800" y="4690114"/>
            <a:ext cx="108460" cy="2485533"/>
          </a:xfrm>
          <a:custGeom>
            <a:avLst/>
            <a:gdLst/>
            <a:ahLst/>
            <a:cxnLst/>
            <a:rect l="l" t="t" r="r" b="b"/>
            <a:pathLst>
              <a:path w="108460" h="2485533">
                <a:moveTo>
                  <a:pt x="0" y="0"/>
                </a:moveTo>
                <a:lnTo>
                  <a:pt x="108460" y="0"/>
                </a:lnTo>
                <a:lnTo>
                  <a:pt x="108460" y="2485533"/>
                </a:lnTo>
                <a:lnTo>
                  <a:pt x="0" y="24855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2A0F9A0-6D83-E3B4-3B33-A1FB2A701DE5}"/>
              </a:ext>
            </a:extLst>
          </p:cNvPr>
          <p:cNvSpPr/>
          <p:nvPr/>
        </p:nvSpPr>
        <p:spPr>
          <a:xfrm>
            <a:off x="0" y="0"/>
            <a:ext cx="9753600" cy="7289165"/>
          </a:xfrm>
          <a:custGeom>
            <a:avLst/>
            <a:gdLst/>
            <a:ahLst/>
            <a:cxnLst/>
            <a:rect l="l" t="t" r="r" b="b"/>
            <a:pathLst>
              <a:path w="9753600" h="7289165">
                <a:moveTo>
                  <a:pt x="0" y="0"/>
                </a:moveTo>
                <a:lnTo>
                  <a:pt x="9753600" y="0"/>
                </a:lnTo>
                <a:lnTo>
                  <a:pt x="9753600" y="7289165"/>
                </a:lnTo>
                <a:lnTo>
                  <a:pt x="0" y="7289165"/>
                </a:lnTo>
                <a:lnTo>
                  <a:pt x="0" y="0"/>
                </a:lnTo>
                <a:close/>
              </a:path>
            </a:pathLst>
          </a:custGeom>
          <a:blipFill>
            <a:blip r:embed="rId5"/>
            <a:stretch>
              <a:fillRect l="-8928" t="-1930" r="-7499" b="-19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4766459-B32E-006F-CBD1-CAF00E665FEB}"/>
              </a:ext>
            </a:extLst>
          </p:cNvPr>
          <p:cNvSpPr txBox="1"/>
          <p:nvPr/>
        </p:nvSpPr>
        <p:spPr>
          <a:xfrm>
            <a:off x="1486070" y="3648075"/>
            <a:ext cx="3927530" cy="2555339"/>
          </a:xfrm>
          <a:prstGeom prst="rect">
            <a:avLst/>
          </a:prstGeom>
        </p:spPr>
        <p:txBody>
          <a:bodyPr lIns="0" tIns="0" rIns="0" bIns="0" rtlCol="0" anchor="t">
            <a:spAutoFit/>
          </a:bodyPr>
          <a:lstStyle/>
          <a:p>
            <a:pPr marL="484008" marR="0" lvl="1" indent="-242004" algn="l" defTabSz="914400" rtl="0" eaLnBrk="1" fontAlgn="auto" latinLnBrk="0" hangingPunct="1">
              <a:lnSpc>
                <a:spcPts val="2219"/>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Think about the reasons that brought you here.</a:t>
            </a:r>
          </a:p>
          <a:p>
            <a:pPr marL="0" marR="0" lvl="0" indent="0" algn="l" defTabSz="914400" rtl="0" eaLnBrk="1" fontAlgn="auto" latinLnBrk="0" hangingPunct="1">
              <a:lnSpc>
                <a:spcPts val="2219"/>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968017" marR="0" lvl="2" indent="-322672" algn="l" defTabSz="914400" rtl="0" eaLnBrk="1" fontAlgn="auto" latinLnBrk="0" hangingPunct="1">
              <a:lnSpc>
                <a:spcPts val="2219"/>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is your goal for managing anger and conflict?</a:t>
            </a:r>
          </a:p>
          <a:p>
            <a:pPr marL="0" marR="0" lvl="0" indent="0" algn="l" defTabSz="914400" rtl="0" eaLnBrk="1" fontAlgn="auto" latinLnBrk="0" hangingPunct="1">
              <a:lnSpc>
                <a:spcPts val="2219"/>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968017" marR="0" lvl="2" indent="-322672" algn="l" defTabSz="914400" rtl="0" eaLnBrk="1" fontAlgn="auto" latinLnBrk="0" hangingPunct="1">
              <a:lnSpc>
                <a:spcPts val="2219"/>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does success look like for you?</a:t>
            </a:r>
          </a:p>
        </p:txBody>
      </p:sp>
      <p:sp>
        <p:nvSpPr>
          <p:cNvPr id="5" name="Freeform 5">
            <a:extLst>
              <a:ext uri="{FF2B5EF4-FFF2-40B4-BE49-F238E27FC236}">
                <a16:creationId xmlns:a16="http://schemas.microsoft.com/office/drawing/2014/main" id="{BF02868A-1138-D020-9D29-0061BC03A42F}"/>
              </a:ext>
            </a:extLst>
          </p:cNvPr>
          <p:cNvSpPr/>
          <p:nvPr/>
        </p:nvSpPr>
        <p:spPr>
          <a:xfrm>
            <a:off x="73515" y="0"/>
            <a:ext cx="1749840" cy="1202617"/>
          </a:xfrm>
          <a:custGeom>
            <a:avLst/>
            <a:gdLst/>
            <a:ahLst/>
            <a:cxnLst/>
            <a:rect l="l" t="t" r="r" b="b"/>
            <a:pathLst>
              <a:path w="1749840" h="1202617">
                <a:moveTo>
                  <a:pt x="0" y="0"/>
                </a:moveTo>
                <a:lnTo>
                  <a:pt x="1749840" y="0"/>
                </a:lnTo>
                <a:lnTo>
                  <a:pt x="1749840" y="1202617"/>
                </a:lnTo>
                <a:lnTo>
                  <a:pt x="0" y="1202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26409AF-A165-5706-718B-61C6314A8D95}"/>
              </a:ext>
            </a:extLst>
          </p:cNvPr>
          <p:cNvSpPr txBox="1"/>
          <p:nvPr/>
        </p:nvSpPr>
        <p:spPr>
          <a:xfrm>
            <a:off x="156208" y="235618"/>
            <a:ext cx="1584454" cy="687325"/>
          </a:xfrm>
          <a:prstGeom prst="rect">
            <a:avLst/>
          </a:prstGeom>
        </p:spPr>
        <p:txBody>
          <a:bodyPr lIns="0" tIns="0" rIns="0" bIns="0" rtlCol="0" anchor="t">
            <a:spAutoFit/>
          </a:bodyPr>
          <a:lstStyle/>
          <a:p>
            <a:pPr marL="0" marR="0" lvl="0" indent="0" algn="ctr" defTabSz="914400" rtl="0" eaLnBrk="1" fontAlgn="auto" latinLnBrk="0" hangingPunct="1">
              <a:lnSpc>
                <a:spcPts val="2648"/>
              </a:lnSpc>
              <a:spcBef>
                <a:spcPct val="0"/>
              </a:spcBef>
              <a:spcAft>
                <a:spcPts val="0"/>
              </a:spcAft>
              <a:buClrTx/>
              <a:buSzTx/>
              <a:buFontTx/>
              <a:buNone/>
              <a:tabLst/>
              <a:defRPr/>
            </a:pPr>
            <a:r>
              <a:rPr kumimoji="0" lang="en-US" sz="189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 Introduction to Anger</a:t>
            </a:r>
          </a:p>
        </p:txBody>
      </p:sp>
    </p:spTree>
    <p:extLst>
      <p:ext uri="{BB962C8B-B14F-4D97-AF65-F5344CB8AC3E}">
        <p14:creationId xmlns:p14="http://schemas.microsoft.com/office/powerpoint/2010/main" val="3638815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a:extLst>
            <a:ext uri="{FF2B5EF4-FFF2-40B4-BE49-F238E27FC236}">
              <a16:creationId xmlns:a16="http://schemas.microsoft.com/office/drawing/2014/main" id="{B18E3BCC-7524-D4B3-210B-185F5DB90B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C1D1FE-5350-DD1A-834F-4DF45DF6E68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B9F625F-8F96-C162-7F00-365DB034C5E5}"/>
              </a:ext>
            </a:extLst>
          </p:cNvPr>
          <p:cNvSpPr/>
          <p:nvPr/>
        </p:nvSpPr>
        <p:spPr>
          <a:xfrm>
            <a:off x="134556" y="0"/>
            <a:ext cx="2073344" cy="1424953"/>
          </a:xfrm>
          <a:custGeom>
            <a:avLst/>
            <a:gdLst/>
            <a:ahLst/>
            <a:cxnLst/>
            <a:rect l="l" t="t" r="r" b="b"/>
            <a:pathLst>
              <a:path w="2073344" h="1424953">
                <a:moveTo>
                  <a:pt x="0" y="0"/>
                </a:moveTo>
                <a:lnTo>
                  <a:pt x="2073344" y="0"/>
                </a:lnTo>
                <a:lnTo>
                  <a:pt x="2073344" y="1424953"/>
                </a:lnTo>
                <a:lnTo>
                  <a:pt x="0" y="1424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64036FF-1878-CA10-07A1-AE27618327E7}"/>
              </a:ext>
            </a:extLst>
          </p:cNvPr>
          <p:cNvSpPr/>
          <p:nvPr/>
        </p:nvSpPr>
        <p:spPr>
          <a:xfrm>
            <a:off x="6396741" y="70061"/>
            <a:ext cx="3344091" cy="2926080"/>
          </a:xfrm>
          <a:custGeom>
            <a:avLst/>
            <a:gdLst/>
            <a:ahLst/>
            <a:cxnLst/>
            <a:rect l="l" t="t" r="r" b="b"/>
            <a:pathLst>
              <a:path w="3344091" h="2926080">
                <a:moveTo>
                  <a:pt x="0" y="0"/>
                </a:moveTo>
                <a:lnTo>
                  <a:pt x="3344092" y="0"/>
                </a:lnTo>
                <a:lnTo>
                  <a:pt x="3344092"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D5E70B73-8D80-5FDA-E87E-ED29194E80F2}"/>
              </a:ext>
            </a:extLst>
          </p:cNvPr>
          <p:cNvSpPr txBox="1"/>
          <p:nvPr/>
        </p:nvSpPr>
        <p:spPr>
          <a:xfrm>
            <a:off x="232537" y="255173"/>
            <a:ext cx="1877382" cy="819358"/>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ct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Consequences of Anger </a:t>
            </a:r>
          </a:p>
        </p:txBody>
      </p:sp>
      <p:sp>
        <p:nvSpPr>
          <p:cNvPr id="6" name="TextBox 6">
            <a:extLst>
              <a:ext uri="{FF2B5EF4-FFF2-40B4-BE49-F238E27FC236}">
                <a16:creationId xmlns:a16="http://schemas.microsoft.com/office/drawing/2014/main" id="{40EF6A2B-CE48-BD03-3573-38724DC0B80B}"/>
              </a:ext>
            </a:extLst>
          </p:cNvPr>
          <p:cNvSpPr txBox="1"/>
          <p:nvPr/>
        </p:nvSpPr>
        <p:spPr>
          <a:xfrm>
            <a:off x="6748397" y="617226"/>
            <a:ext cx="2509367" cy="1209883"/>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313030"/>
                </a:solidFill>
                <a:effectLst/>
                <a:uLnTx/>
                <a:uFillTx/>
                <a:latin typeface="Calibri (MS) Bold"/>
                <a:ea typeface="Calibri (MS) Bold"/>
                <a:cs typeface="Calibri (MS) Bold"/>
                <a:sym typeface="Calibri (MS) Bold"/>
              </a:rPr>
              <a:t>What impact has your anger had on your life?</a:t>
            </a:r>
          </a:p>
        </p:txBody>
      </p:sp>
    </p:spTree>
    <p:extLst>
      <p:ext uri="{BB962C8B-B14F-4D97-AF65-F5344CB8AC3E}">
        <p14:creationId xmlns:p14="http://schemas.microsoft.com/office/powerpoint/2010/main" val="4048706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313030"/>
        </a:solidFill>
        <a:effectLst/>
      </p:bgPr>
    </p:bg>
    <p:spTree>
      <p:nvGrpSpPr>
        <p:cNvPr id="1" name="">
          <a:extLst>
            <a:ext uri="{FF2B5EF4-FFF2-40B4-BE49-F238E27FC236}">
              <a16:creationId xmlns:a16="http://schemas.microsoft.com/office/drawing/2014/main" id="{70E1BFB5-C6A7-DA8D-F269-D07F3642D61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27964A-47B7-D7CB-F586-A2C54828565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4A6317-B75C-C7DE-A3C9-37F07CD91935}"/>
              </a:ext>
            </a:extLst>
          </p:cNvPr>
          <p:cNvSpPr/>
          <p:nvPr/>
        </p:nvSpPr>
        <p:spPr>
          <a:xfrm>
            <a:off x="191968" y="2764013"/>
            <a:ext cx="3835901" cy="4169458"/>
          </a:xfrm>
          <a:custGeom>
            <a:avLst/>
            <a:gdLst/>
            <a:ahLst/>
            <a:cxnLst/>
            <a:rect l="l" t="t" r="r" b="b"/>
            <a:pathLst>
              <a:path w="3835901" h="4169458">
                <a:moveTo>
                  <a:pt x="0" y="0"/>
                </a:moveTo>
                <a:lnTo>
                  <a:pt x="3835902" y="0"/>
                </a:lnTo>
                <a:lnTo>
                  <a:pt x="3835902" y="4169458"/>
                </a:lnTo>
                <a:lnTo>
                  <a:pt x="0" y="4169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D1D77C2-CA52-89AF-F5B2-7F02E0E321FA}"/>
              </a:ext>
            </a:extLst>
          </p:cNvPr>
          <p:cNvSpPr txBox="1"/>
          <p:nvPr/>
        </p:nvSpPr>
        <p:spPr>
          <a:xfrm>
            <a:off x="486544" y="3386464"/>
            <a:ext cx="3246750" cy="23814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common anger triggers you’ve learned about?</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your personal triggers?</a:t>
            </a:r>
          </a:p>
        </p:txBody>
      </p:sp>
      <p:sp>
        <p:nvSpPr>
          <p:cNvPr id="5" name="Freeform 5">
            <a:extLst>
              <a:ext uri="{FF2B5EF4-FFF2-40B4-BE49-F238E27FC236}">
                <a16:creationId xmlns:a16="http://schemas.microsoft.com/office/drawing/2014/main" id="{A906C707-C0AA-938A-384F-4EACE430440B}"/>
              </a:ext>
            </a:extLst>
          </p:cNvPr>
          <p:cNvSpPr/>
          <p:nvPr/>
        </p:nvSpPr>
        <p:spPr>
          <a:xfrm>
            <a:off x="613304" y="19044"/>
            <a:ext cx="2073344" cy="1424953"/>
          </a:xfrm>
          <a:custGeom>
            <a:avLst/>
            <a:gdLst/>
            <a:ahLst/>
            <a:cxnLst/>
            <a:rect l="l" t="t" r="r" b="b"/>
            <a:pathLst>
              <a:path w="2073344" h="1424953">
                <a:moveTo>
                  <a:pt x="0" y="0"/>
                </a:moveTo>
                <a:lnTo>
                  <a:pt x="2073344" y="0"/>
                </a:lnTo>
                <a:lnTo>
                  <a:pt x="2073344" y="1424952"/>
                </a:lnTo>
                <a:lnTo>
                  <a:pt x="0" y="14249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B587804E-58CD-786E-CC8D-58AEEA969CF9}"/>
              </a:ext>
            </a:extLst>
          </p:cNvPr>
          <p:cNvSpPr txBox="1"/>
          <p:nvPr/>
        </p:nvSpPr>
        <p:spPr>
          <a:xfrm>
            <a:off x="711285" y="274216"/>
            <a:ext cx="1877382" cy="819358"/>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ct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Identifying Triggers</a:t>
            </a:r>
          </a:p>
        </p:txBody>
      </p:sp>
    </p:spTree>
    <p:extLst>
      <p:ext uri="{BB962C8B-B14F-4D97-AF65-F5344CB8AC3E}">
        <p14:creationId xmlns:p14="http://schemas.microsoft.com/office/powerpoint/2010/main" val="3222271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D1AC0-BB50-236C-77F3-800E966BAC1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1139F2C-628F-0990-9813-B7189E3A173E}"/>
              </a:ext>
            </a:extLst>
          </p:cNvPr>
          <p:cNvSpPr/>
          <p:nvPr/>
        </p:nvSpPr>
        <p:spPr>
          <a:xfrm>
            <a:off x="378547" y="2545785"/>
            <a:ext cx="8996507" cy="3073234"/>
          </a:xfrm>
          <a:custGeom>
            <a:avLst/>
            <a:gdLst/>
            <a:ahLst/>
            <a:cxnLst/>
            <a:rect l="l" t="t" r="r" b="b"/>
            <a:pathLst>
              <a:path w="8996507" h="3073234">
                <a:moveTo>
                  <a:pt x="0" y="0"/>
                </a:moveTo>
                <a:lnTo>
                  <a:pt x="8996506" y="0"/>
                </a:lnTo>
                <a:lnTo>
                  <a:pt x="8996506" y="3073235"/>
                </a:lnTo>
                <a:lnTo>
                  <a:pt x="0" y="30732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003C64D-3378-A31F-4CFC-9A6140C8A8B6}"/>
              </a:ext>
            </a:extLst>
          </p:cNvPr>
          <p:cNvSpPr/>
          <p:nvPr/>
        </p:nvSpPr>
        <p:spPr>
          <a:xfrm>
            <a:off x="262871" y="0"/>
            <a:ext cx="1972487" cy="1355637"/>
          </a:xfrm>
          <a:custGeom>
            <a:avLst/>
            <a:gdLst/>
            <a:ahLst/>
            <a:cxnLst/>
            <a:rect l="l" t="t" r="r" b="b"/>
            <a:pathLst>
              <a:path w="1972487" h="1355637">
                <a:moveTo>
                  <a:pt x="0" y="0"/>
                </a:moveTo>
                <a:lnTo>
                  <a:pt x="1972487" y="0"/>
                </a:lnTo>
                <a:lnTo>
                  <a:pt x="1972487"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E2439D1-2A22-67C8-515D-14B1347C3A91}"/>
              </a:ext>
            </a:extLst>
          </p:cNvPr>
          <p:cNvSpPr/>
          <p:nvPr/>
        </p:nvSpPr>
        <p:spPr>
          <a:xfrm flipH="1">
            <a:off x="2504962" y="218537"/>
            <a:ext cx="4112090" cy="2724260"/>
          </a:xfrm>
          <a:custGeom>
            <a:avLst/>
            <a:gdLst/>
            <a:ahLst/>
            <a:cxnLst/>
            <a:rect l="l" t="t" r="r" b="b"/>
            <a:pathLst>
              <a:path w="4112090" h="2724260">
                <a:moveTo>
                  <a:pt x="4112090" y="0"/>
                </a:moveTo>
                <a:lnTo>
                  <a:pt x="0" y="0"/>
                </a:lnTo>
                <a:lnTo>
                  <a:pt x="0" y="2724260"/>
                </a:lnTo>
                <a:lnTo>
                  <a:pt x="4112090" y="2724260"/>
                </a:lnTo>
                <a:lnTo>
                  <a:pt x="4112090" y="0"/>
                </a:lnTo>
                <a:close/>
              </a:path>
            </a:pathLst>
          </a:custGeom>
          <a:blipFill>
            <a:blip r:embed="rId6"/>
            <a:stretch>
              <a:fillRect/>
            </a:stretch>
          </a:blipFill>
          <a:ln w="38100" cap="sq">
            <a:solidFill>
              <a:srgbClr val="45494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A0FDB11-573A-F870-52C2-3BF7A6204434}"/>
              </a:ext>
            </a:extLst>
          </p:cNvPr>
          <p:cNvSpPr/>
          <p:nvPr/>
        </p:nvSpPr>
        <p:spPr>
          <a:xfrm>
            <a:off x="6840661" y="310123"/>
            <a:ext cx="2780790" cy="2346292"/>
          </a:xfrm>
          <a:custGeom>
            <a:avLst/>
            <a:gdLst/>
            <a:ahLst/>
            <a:cxnLst/>
            <a:rect l="l" t="t" r="r" b="b"/>
            <a:pathLst>
              <a:path w="2780790" h="2346292">
                <a:moveTo>
                  <a:pt x="0" y="0"/>
                </a:moveTo>
                <a:lnTo>
                  <a:pt x="2780790" y="0"/>
                </a:lnTo>
                <a:lnTo>
                  <a:pt x="2780790" y="2346291"/>
                </a:lnTo>
                <a:lnTo>
                  <a:pt x="0" y="23462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0048B3D3-A230-A4F7-C90E-D3EA1D59C12F}"/>
              </a:ext>
            </a:extLst>
          </p:cNvPr>
          <p:cNvSpPr/>
          <p:nvPr/>
        </p:nvSpPr>
        <p:spPr>
          <a:xfrm>
            <a:off x="48124" y="5425687"/>
            <a:ext cx="4374469" cy="1647717"/>
          </a:xfrm>
          <a:custGeom>
            <a:avLst/>
            <a:gdLst/>
            <a:ahLst/>
            <a:cxnLst/>
            <a:rect l="l" t="t" r="r" b="b"/>
            <a:pathLst>
              <a:path w="4374469" h="1647717">
                <a:moveTo>
                  <a:pt x="0" y="0"/>
                </a:moveTo>
                <a:lnTo>
                  <a:pt x="4374469" y="0"/>
                </a:lnTo>
                <a:lnTo>
                  <a:pt x="4374469" y="1647716"/>
                </a:lnTo>
                <a:lnTo>
                  <a:pt x="0" y="16477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EBE53ACA-CD0D-7757-0B93-A37B2773DA81}"/>
              </a:ext>
            </a:extLst>
          </p:cNvPr>
          <p:cNvSpPr/>
          <p:nvPr/>
        </p:nvSpPr>
        <p:spPr>
          <a:xfrm>
            <a:off x="2912059" y="5425687"/>
            <a:ext cx="5210845" cy="1962752"/>
          </a:xfrm>
          <a:custGeom>
            <a:avLst/>
            <a:gdLst/>
            <a:ahLst/>
            <a:cxnLst/>
            <a:rect l="l" t="t" r="r" b="b"/>
            <a:pathLst>
              <a:path w="5210845" h="1962752">
                <a:moveTo>
                  <a:pt x="0" y="0"/>
                </a:moveTo>
                <a:lnTo>
                  <a:pt x="5210844" y="0"/>
                </a:lnTo>
                <a:lnTo>
                  <a:pt x="5210844" y="1962751"/>
                </a:lnTo>
                <a:lnTo>
                  <a:pt x="0" y="1962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E7200389-9F3D-13B6-F19E-4067429D7953}"/>
              </a:ext>
            </a:extLst>
          </p:cNvPr>
          <p:cNvSpPr/>
          <p:nvPr/>
        </p:nvSpPr>
        <p:spPr>
          <a:xfrm>
            <a:off x="48124" y="5769462"/>
            <a:ext cx="4374469" cy="1647717"/>
          </a:xfrm>
          <a:custGeom>
            <a:avLst/>
            <a:gdLst/>
            <a:ahLst/>
            <a:cxnLst/>
            <a:rect l="l" t="t" r="r" b="b"/>
            <a:pathLst>
              <a:path w="4374469" h="1647717">
                <a:moveTo>
                  <a:pt x="0" y="0"/>
                </a:moveTo>
                <a:lnTo>
                  <a:pt x="4374469" y="0"/>
                </a:lnTo>
                <a:lnTo>
                  <a:pt x="4374469" y="1647716"/>
                </a:lnTo>
                <a:lnTo>
                  <a:pt x="0" y="16477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5CA02C90-F001-2F7E-2284-F93A51BC5E4A}"/>
              </a:ext>
            </a:extLst>
          </p:cNvPr>
          <p:cNvSpPr/>
          <p:nvPr/>
        </p:nvSpPr>
        <p:spPr>
          <a:xfrm>
            <a:off x="4517252" y="5352448"/>
            <a:ext cx="5210845" cy="1962752"/>
          </a:xfrm>
          <a:custGeom>
            <a:avLst/>
            <a:gdLst/>
            <a:ahLst/>
            <a:cxnLst/>
            <a:rect l="l" t="t" r="r" b="b"/>
            <a:pathLst>
              <a:path w="5210845" h="1962752">
                <a:moveTo>
                  <a:pt x="0" y="0"/>
                </a:moveTo>
                <a:lnTo>
                  <a:pt x="5210844" y="0"/>
                </a:lnTo>
                <a:lnTo>
                  <a:pt x="5210844" y="1962752"/>
                </a:lnTo>
                <a:lnTo>
                  <a:pt x="0" y="19627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49DCE31D-3FE8-EB0D-7C0C-FC238A0B19CF}"/>
              </a:ext>
            </a:extLst>
          </p:cNvPr>
          <p:cNvSpPr/>
          <p:nvPr/>
        </p:nvSpPr>
        <p:spPr>
          <a:xfrm rot="281600">
            <a:off x="5231163" y="567591"/>
            <a:ext cx="1799779" cy="1311589"/>
          </a:xfrm>
          <a:custGeom>
            <a:avLst/>
            <a:gdLst/>
            <a:ahLst/>
            <a:cxnLst/>
            <a:rect l="l" t="t" r="r" b="b"/>
            <a:pathLst>
              <a:path w="1799779" h="1311589">
                <a:moveTo>
                  <a:pt x="0" y="0"/>
                </a:moveTo>
                <a:lnTo>
                  <a:pt x="1799779" y="0"/>
                </a:lnTo>
                <a:lnTo>
                  <a:pt x="1799779" y="1311589"/>
                </a:lnTo>
                <a:lnTo>
                  <a:pt x="0" y="13115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EF77E307-242A-B378-D81F-91005BC624FA}"/>
              </a:ext>
            </a:extLst>
          </p:cNvPr>
          <p:cNvSpPr/>
          <p:nvPr/>
        </p:nvSpPr>
        <p:spPr>
          <a:xfrm rot="-1592722">
            <a:off x="-380225" y="2076647"/>
            <a:ext cx="3258680" cy="3179929"/>
          </a:xfrm>
          <a:custGeom>
            <a:avLst/>
            <a:gdLst/>
            <a:ahLst/>
            <a:cxnLst/>
            <a:rect l="l" t="t" r="r" b="b"/>
            <a:pathLst>
              <a:path w="3258680" h="3179929">
                <a:moveTo>
                  <a:pt x="0" y="0"/>
                </a:moveTo>
                <a:lnTo>
                  <a:pt x="3258680" y="0"/>
                </a:lnTo>
                <a:lnTo>
                  <a:pt x="3258680" y="3179929"/>
                </a:lnTo>
                <a:lnTo>
                  <a:pt x="0" y="3179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B23BA550-6099-6BBF-8F59-A56A02AC84CD}"/>
              </a:ext>
            </a:extLst>
          </p:cNvPr>
          <p:cNvSpPr txBox="1"/>
          <p:nvPr/>
        </p:nvSpPr>
        <p:spPr>
          <a:xfrm>
            <a:off x="356086" y="333351"/>
            <a:ext cx="1786058" cy="774609"/>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Anger Warning Signs </a:t>
            </a:r>
          </a:p>
        </p:txBody>
      </p:sp>
      <p:sp>
        <p:nvSpPr>
          <p:cNvPr id="13" name="TextBox 13">
            <a:extLst>
              <a:ext uri="{FF2B5EF4-FFF2-40B4-BE49-F238E27FC236}">
                <a16:creationId xmlns:a16="http://schemas.microsoft.com/office/drawing/2014/main" id="{48AFEA8C-B9B6-D80F-A918-F8AFE251E992}"/>
              </a:ext>
            </a:extLst>
          </p:cNvPr>
          <p:cNvSpPr txBox="1"/>
          <p:nvPr/>
        </p:nvSpPr>
        <p:spPr>
          <a:xfrm>
            <a:off x="7081584" y="668268"/>
            <a:ext cx="2298945" cy="160040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were Ophelia’s anger warning signs?</a:t>
            </a:r>
          </a:p>
        </p:txBody>
      </p:sp>
      <p:sp>
        <p:nvSpPr>
          <p:cNvPr id="14" name="TextBox 14">
            <a:extLst>
              <a:ext uri="{FF2B5EF4-FFF2-40B4-BE49-F238E27FC236}">
                <a16:creationId xmlns:a16="http://schemas.microsoft.com/office/drawing/2014/main" id="{2ECAF32F-4C34-39C1-6DBF-C7C9B851644E}"/>
              </a:ext>
            </a:extLst>
          </p:cNvPr>
          <p:cNvSpPr txBox="1"/>
          <p:nvPr/>
        </p:nvSpPr>
        <p:spPr>
          <a:xfrm>
            <a:off x="378547" y="5721837"/>
            <a:ext cx="8277410" cy="1351566"/>
          </a:xfrm>
          <a:prstGeom prst="rect">
            <a:avLst/>
          </a:prstGeom>
        </p:spPr>
        <p:txBody>
          <a:bodyPr lIns="0" tIns="0" rIns="0" bIns="0" rtlCol="0" anchor="t">
            <a:spAutoFit/>
          </a:bodyPr>
          <a:lstStyle/>
          <a:p>
            <a:pPr marL="484008" marR="0" lvl="1" indent="-242004" algn="l" defTabSz="914400" rtl="0" eaLnBrk="1" fontAlgn="auto" latinLnBrk="0" hangingPunct="1">
              <a:lnSpc>
                <a:spcPts val="2622"/>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are your anger warning signs?</a:t>
            </a:r>
          </a:p>
          <a:p>
            <a:pPr marL="0" marR="0" lvl="0" indent="0" algn="l" defTabSz="914400" rtl="0" eaLnBrk="1" fontAlgn="auto" latinLnBrk="0" hangingPunct="1">
              <a:lnSpc>
                <a:spcPts val="2622"/>
              </a:lnSpc>
              <a:spcBef>
                <a:spcPts val="0"/>
              </a:spcBef>
              <a:spcAft>
                <a:spcPts val="0"/>
              </a:spcAft>
              <a:buClrTx/>
              <a:buSzTx/>
              <a:buFontTx/>
              <a:buNone/>
              <a:tabLst/>
              <a:defRPr/>
            </a:pPr>
            <a:endPar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2622"/>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Do you notice negative thoughts, emotional responses, physical symptoms, or specific behaviors?</a:t>
            </a:r>
          </a:p>
        </p:txBody>
      </p:sp>
    </p:spTree>
    <p:extLst>
      <p:ext uri="{BB962C8B-B14F-4D97-AF65-F5344CB8AC3E}">
        <p14:creationId xmlns:p14="http://schemas.microsoft.com/office/powerpoint/2010/main" val="3025583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FEF2C-ACEB-45DE-8DF1-48AF3A9150F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1A23B3B-F397-4487-18F4-072F7D347F71}"/>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464" r="-8137" b="-4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D3D7C853-92D1-4238-C389-08C79AB3A41B}"/>
              </a:ext>
            </a:extLst>
          </p:cNvPr>
          <p:cNvSpPr/>
          <p:nvPr/>
        </p:nvSpPr>
        <p:spPr>
          <a:xfrm>
            <a:off x="1164020" y="0"/>
            <a:ext cx="1972487" cy="1355637"/>
          </a:xfrm>
          <a:custGeom>
            <a:avLst/>
            <a:gdLst/>
            <a:ahLst/>
            <a:cxnLst/>
            <a:rect l="l" t="t" r="r" b="b"/>
            <a:pathLst>
              <a:path w="1972487" h="1355637">
                <a:moveTo>
                  <a:pt x="0" y="0"/>
                </a:moveTo>
                <a:lnTo>
                  <a:pt x="1972487" y="0"/>
                </a:lnTo>
                <a:lnTo>
                  <a:pt x="1972487"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B479969-4349-BAA6-05FB-46789EEA6F9F}"/>
              </a:ext>
            </a:extLst>
          </p:cNvPr>
          <p:cNvSpPr/>
          <p:nvPr/>
        </p:nvSpPr>
        <p:spPr>
          <a:xfrm flipH="1">
            <a:off x="131459" y="1723666"/>
            <a:ext cx="4037609" cy="4037609"/>
          </a:xfrm>
          <a:custGeom>
            <a:avLst/>
            <a:gdLst/>
            <a:ahLst/>
            <a:cxnLst/>
            <a:rect l="l" t="t" r="r" b="b"/>
            <a:pathLst>
              <a:path w="4037609" h="4037609">
                <a:moveTo>
                  <a:pt x="4037609" y="0"/>
                </a:moveTo>
                <a:lnTo>
                  <a:pt x="0" y="0"/>
                </a:lnTo>
                <a:lnTo>
                  <a:pt x="0" y="4037609"/>
                </a:lnTo>
                <a:lnTo>
                  <a:pt x="4037609" y="4037609"/>
                </a:lnTo>
                <a:lnTo>
                  <a:pt x="40376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CB52DE06-5CCE-18BA-D567-94EAFF8D2005}"/>
              </a:ext>
            </a:extLst>
          </p:cNvPr>
          <p:cNvSpPr/>
          <p:nvPr/>
        </p:nvSpPr>
        <p:spPr>
          <a:xfrm flipH="1">
            <a:off x="131459" y="2923924"/>
            <a:ext cx="4037609" cy="3548253"/>
          </a:xfrm>
          <a:custGeom>
            <a:avLst/>
            <a:gdLst/>
            <a:ahLst/>
            <a:cxnLst/>
            <a:rect l="l" t="t" r="r" b="b"/>
            <a:pathLst>
              <a:path w="4037609" h="3548253">
                <a:moveTo>
                  <a:pt x="4037609" y="0"/>
                </a:moveTo>
                <a:lnTo>
                  <a:pt x="0" y="0"/>
                </a:lnTo>
                <a:lnTo>
                  <a:pt x="0" y="3548253"/>
                </a:lnTo>
                <a:lnTo>
                  <a:pt x="4037609" y="3548253"/>
                </a:lnTo>
                <a:lnTo>
                  <a:pt x="4037609" y="0"/>
                </a:lnTo>
                <a:close/>
              </a:path>
            </a:pathLst>
          </a:custGeom>
          <a:blipFill>
            <a:blip r:embed="rId6">
              <a:extLst>
                <a:ext uri="{96DAC541-7B7A-43D3-8B79-37D633B846F1}">
                  <asvg:svgBlip xmlns:asvg="http://schemas.microsoft.com/office/drawing/2016/SVG/main" r:embed="rId7"/>
                </a:ext>
              </a:extLst>
            </a:blip>
            <a:stretch>
              <a:fillRect t="-137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B49A628-F680-89EF-38E6-2BB089F480B6}"/>
              </a:ext>
            </a:extLst>
          </p:cNvPr>
          <p:cNvSpPr/>
          <p:nvPr/>
        </p:nvSpPr>
        <p:spPr>
          <a:xfrm flipH="1">
            <a:off x="131459" y="3200095"/>
            <a:ext cx="4037609" cy="3548253"/>
          </a:xfrm>
          <a:custGeom>
            <a:avLst/>
            <a:gdLst/>
            <a:ahLst/>
            <a:cxnLst/>
            <a:rect l="l" t="t" r="r" b="b"/>
            <a:pathLst>
              <a:path w="4037609" h="3548253">
                <a:moveTo>
                  <a:pt x="4037609" y="0"/>
                </a:moveTo>
                <a:lnTo>
                  <a:pt x="0" y="0"/>
                </a:lnTo>
                <a:lnTo>
                  <a:pt x="0" y="3548253"/>
                </a:lnTo>
                <a:lnTo>
                  <a:pt x="4037609" y="3548253"/>
                </a:lnTo>
                <a:lnTo>
                  <a:pt x="4037609" y="0"/>
                </a:lnTo>
                <a:close/>
              </a:path>
            </a:pathLst>
          </a:custGeom>
          <a:blipFill>
            <a:blip r:embed="rId6">
              <a:extLst>
                <a:ext uri="{96DAC541-7B7A-43D3-8B79-37D633B846F1}">
                  <asvg:svgBlip xmlns:asvg="http://schemas.microsoft.com/office/drawing/2016/SVG/main" r:embed="rId7"/>
                </a:ext>
              </a:extLst>
            </a:blip>
            <a:stretch>
              <a:fillRect t="-1379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B340C02-4CE5-DED8-9920-B30B45F6D555}"/>
              </a:ext>
            </a:extLst>
          </p:cNvPr>
          <p:cNvSpPr/>
          <p:nvPr/>
        </p:nvSpPr>
        <p:spPr>
          <a:xfrm rot="-2816380">
            <a:off x="3856286" y="4179453"/>
            <a:ext cx="822682" cy="1891222"/>
          </a:xfrm>
          <a:custGeom>
            <a:avLst/>
            <a:gdLst/>
            <a:ahLst/>
            <a:cxnLst/>
            <a:rect l="l" t="t" r="r" b="b"/>
            <a:pathLst>
              <a:path w="822682" h="1891222">
                <a:moveTo>
                  <a:pt x="0" y="0"/>
                </a:moveTo>
                <a:lnTo>
                  <a:pt x="822682" y="0"/>
                </a:lnTo>
                <a:lnTo>
                  <a:pt x="822682" y="1891223"/>
                </a:lnTo>
                <a:lnTo>
                  <a:pt x="0" y="18912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350BE4FE-A7E2-4B45-5E5F-C166457F6895}"/>
              </a:ext>
            </a:extLst>
          </p:cNvPr>
          <p:cNvSpPr txBox="1"/>
          <p:nvPr/>
        </p:nvSpPr>
        <p:spPr>
          <a:xfrm>
            <a:off x="1257234" y="247651"/>
            <a:ext cx="1786058" cy="774609"/>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Cognitive Distortions</a:t>
            </a:r>
          </a:p>
        </p:txBody>
      </p:sp>
      <p:sp>
        <p:nvSpPr>
          <p:cNvPr id="9" name="TextBox 9">
            <a:extLst>
              <a:ext uri="{FF2B5EF4-FFF2-40B4-BE49-F238E27FC236}">
                <a16:creationId xmlns:a16="http://schemas.microsoft.com/office/drawing/2014/main" id="{872A90C1-08A5-91B7-DE03-B0DF9313F242}"/>
              </a:ext>
            </a:extLst>
          </p:cNvPr>
          <p:cNvSpPr txBox="1"/>
          <p:nvPr/>
        </p:nvSpPr>
        <p:spPr>
          <a:xfrm>
            <a:off x="295724" y="1887543"/>
            <a:ext cx="3971903" cy="4334083"/>
          </a:xfrm>
          <a:prstGeom prst="rect">
            <a:avLst/>
          </a:prstGeom>
        </p:spPr>
        <p:txBody>
          <a:bodyPr lIns="0" tIns="0" rIns="0" bIns="0" rtlCol="0" anchor="t">
            <a:spAutoFit/>
          </a:bodyPr>
          <a:lstStyle/>
          <a:p>
            <a:pPr marL="0" marR="0" lvl="0" indent="0" algn="ctr" defTabSz="914400" rtl="0" eaLnBrk="1" fontAlgn="auto" latinLnBrk="0" hangingPunct="1">
              <a:lnSpc>
                <a:spcPts val="3138"/>
              </a:lnSpc>
              <a:spcBef>
                <a:spcPts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use any of these </a:t>
            </a:r>
          </a:p>
          <a:p>
            <a:pPr marL="0" marR="0" lvl="0" indent="0" algn="ctr" defTabSz="914400" rtl="0" eaLnBrk="1" fontAlgn="auto" latinLnBrk="0" hangingPunct="1">
              <a:lnSpc>
                <a:spcPts val="3138"/>
              </a:lnSpc>
              <a:spcBef>
                <a:spcPts val="0"/>
              </a:spcBef>
              <a:spcAft>
                <a:spcPts val="0"/>
              </a:spcAft>
              <a:buClrTx/>
              <a:buSzTx/>
              <a:buFontTx/>
              <a:buNone/>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cognitive distortions?</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All or Nothing Thinking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Catastrophizing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Minimizing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Mind-Reading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Overgeneralizing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Disqualifying the Positive</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Labeling</a:t>
            </a: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Fortune Telling</a:t>
            </a:r>
          </a:p>
        </p:txBody>
      </p:sp>
      <p:sp>
        <p:nvSpPr>
          <p:cNvPr id="10" name="TextBox 10">
            <a:extLst>
              <a:ext uri="{FF2B5EF4-FFF2-40B4-BE49-F238E27FC236}">
                <a16:creationId xmlns:a16="http://schemas.microsoft.com/office/drawing/2014/main" id="{B70691C4-940F-918F-71A3-4B7BAD5A1A27}"/>
              </a:ext>
            </a:extLst>
          </p:cNvPr>
          <p:cNvSpPr txBox="1"/>
          <p:nvPr/>
        </p:nvSpPr>
        <p:spPr>
          <a:xfrm>
            <a:off x="4169068" y="6126376"/>
            <a:ext cx="5185294" cy="8193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show up most often in your thoughts?</a:t>
            </a:r>
          </a:p>
        </p:txBody>
      </p:sp>
    </p:spTree>
    <p:extLst>
      <p:ext uri="{BB962C8B-B14F-4D97-AF65-F5344CB8AC3E}">
        <p14:creationId xmlns:p14="http://schemas.microsoft.com/office/powerpoint/2010/main" val="635008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A7FC-29DB-46E3-55E6-FBD817BF53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654EDB-B007-B04E-175A-0D9DC0791A5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194" r="-11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0C5BA1B-E5BB-4A14-08D6-33B01DC74DD1}"/>
              </a:ext>
            </a:extLst>
          </p:cNvPr>
          <p:cNvSpPr/>
          <p:nvPr/>
        </p:nvSpPr>
        <p:spPr>
          <a:xfrm>
            <a:off x="605517" y="53702"/>
            <a:ext cx="1972487" cy="1355637"/>
          </a:xfrm>
          <a:custGeom>
            <a:avLst/>
            <a:gdLst/>
            <a:ahLst/>
            <a:cxnLst/>
            <a:rect l="l" t="t" r="r" b="b"/>
            <a:pathLst>
              <a:path w="1972487" h="1355637">
                <a:moveTo>
                  <a:pt x="0" y="0"/>
                </a:moveTo>
                <a:lnTo>
                  <a:pt x="1972488" y="0"/>
                </a:lnTo>
                <a:lnTo>
                  <a:pt x="1972488"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0B2B63A-96D3-C208-BE7E-9819265AE269}"/>
              </a:ext>
            </a:extLst>
          </p:cNvPr>
          <p:cNvSpPr/>
          <p:nvPr/>
        </p:nvSpPr>
        <p:spPr>
          <a:xfrm>
            <a:off x="285340" y="2182165"/>
            <a:ext cx="2785126" cy="3615130"/>
          </a:xfrm>
          <a:custGeom>
            <a:avLst/>
            <a:gdLst/>
            <a:ahLst/>
            <a:cxnLst/>
            <a:rect l="l" t="t" r="r" b="b"/>
            <a:pathLst>
              <a:path w="2785126" h="3615130">
                <a:moveTo>
                  <a:pt x="0" y="0"/>
                </a:moveTo>
                <a:lnTo>
                  <a:pt x="2785126" y="0"/>
                </a:lnTo>
                <a:lnTo>
                  <a:pt x="2785126" y="3615130"/>
                </a:lnTo>
                <a:lnTo>
                  <a:pt x="0" y="3615130"/>
                </a:lnTo>
                <a:lnTo>
                  <a:pt x="0" y="0"/>
                </a:lnTo>
                <a:close/>
              </a:path>
            </a:pathLst>
          </a:custGeom>
          <a:blipFill>
            <a:blip r:embed="rId6"/>
            <a:stretch>
              <a:fillRect/>
            </a:stretch>
          </a:blipFill>
          <a:ln w="38100" cap="sq">
            <a:solidFill>
              <a:srgbClr val="63559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5BEDDA2-E76A-7332-B9C0-C43A63D8BB49}"/>
              </a:ext>
            </a:extLst>
          </p:cNvPr>
          <p:cNvSpPr/>
          <p:nvPr/>
        </p:nvSpPr>
        <p:spPr>
          <a:xfrm>
            <a:off x="6903903" y="584716"/>
            <a:ext cx="2483102" cy="3194897"/>
          </a:xfrm>
          <a:custGeom>
            <a:avLst/>
            <a:gdLst/>
            <a:ahLst/>
            <a:cxnLst/>
            <a:rect l="l" t="t" r="r" b="b"/>
            <a:pathLst>
              <a:path w="2483102" h="3194897">
                <a:moveTo>
                  <a:pt x="0" y="0"/>
                </a:moveTo>
                <a:lnTo>
                  <a:pt x="2483102" y="0"/>
                </a:lnTo>
                <a:lnTo>
                  <a:pt x="2483102" y="3194898"/>
                </a:lnTo>
                <a:lnTo>
                  <a:pt x="0" y="3194898"/>
                </a:lnTo>
                <a:lnTo>
                  <a:pt x="0" y="0"/>
                </a:lnTo>
                <a:close/>
              </a:path>
            </a:pathLst>
          </a:custGeom>
          <a:blipFill>
            <a:blip r:embed="rId7"/>
            <a:stretch>
              <a:fillRect/>
            </a:stretch>
          </a:blipFill>
          <a:ln w="38100" cap="sq">
            <a:solidFill>
              <a:srgbClr val="63559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17861B3-90F8-2668-589E-E36071DEA587}"/>
              </a:ext>
            </a:extLst>
          </p:cNvPr>
          <p:cNvSpPr/>
          <p:nvPr/>
        </p:nvSpPr>
        <p:spPr>
          <a:xfrm>
            <a:off x="6485267" y="1780923"/>
            <a:ext cx="2448908" cy="3203042"/>
          </a:xfrm>
          <a:custGeom>
            <a:avLst/>
            <a:gdLst/>
            <a:ahLst/>
            <a:cxnLst/>
            <a:rect l="l" t="t" r="r" b="b"/>
            <a:pathLst>
              <a:path w="2448908" h="3203042">
                <a:moveTo>
                  <a:pt x="0" y="0"/>
                </a:moveTo>
                <a:lnTo>
                  <a:pt x="2448908" y="0"/>
                </a:lnTo>
                <a:lnTo>
                  <a:pt x="2448908" y="3203042"/>
                </a:lnTo>
                <a:lnTo>
                  <a:pt x="0" y="3203042"/>
                </a:lnTo>
                <a:lnTo>
                  <a:pt x="0" y="0"/>
                </a:lnTo>
                <a:close/>
              </a:path>
            </a:pathLst>
          </a:custGeom>
          <a:blipFill>
            <a:blip r:embed="rId8"/>
            <a:stretch>
              <a:fillRect/>
            </a:stretch>
          </a:blipFill>
          <a:ln w="38100" cap="sq">
            <a:solidFill>
              <a:srgbClr val="612F7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D5E745DC-D016-F421-23E2-A682A6E465F9}"/>
              </a:ext>
            </a:extLst>
          </p:cNvPr>
          <p:cNvSpPr/>
          <p:nvPr/>
        </p:nvSpPr>
        <p:spPr>
          <a:xfrm>
            <a:off x="7177678" y="3384250"/>
            <a:ext cx="2470807" cy="3199430"/>
          </a:xfrm>
          <a:custGeom>
            <a:avLst/>
            <a:gdLst/>
            <a:ahLst/>
            <a:cxnLst/>
            <a:rect l="l" t="t" r="r" b="b"/>
            <a:pathLst>
              <a:path w="2470807" h="3199430">
                <a:moveTo>
                  <a:pt x="0" y="0"/>
                </a:moveTo>
                <a:lnTo>
                  <a:pt x="2470807" y="0"/>
                </a:lnTo>
                <a:lnTo>
                  <a:pt x="2470807" y="3199430"/>
                </a:lnTo>
                <a:lnTo>
                  <a:pt x="0" y="3199430"/>
                </a:lnTo>
                <a:lnTo>
                  <a:pt x="0" y="0"/>
                </a:lnTo>
                <a:close/>
              </a:path>
            </a:pathLst>
          </a:custGeom>
          <a:blipFill>
            <a:blip r:embed="rId9"/>
            <a:stretch>
              <a:fillRect/>
            </a:stretch>
          </a:blipFill>
          <a:ln w="38100" cap="sq">
            <a:solidFill>
              <a:srgbClr val="635593"/>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93E9577-B95C-C873-65C7-0F00E28990B5}"/>
              </a:ext>
            </a:extLst>
          </p:cNvPr>
          <p:cNvSpPr/>
          <p:nvPr/>
        </p:nvSpPr>
        <p:spPr>
          <a:xfrm rot="2347705">
            <a:off x="3490571" y="-142311"/>
            <a:ext cx="2685894" cy="3460089"/>
          </a:xfrm>
          <a:custGeom>
            <a:avLst/>
            <a:gdLst/>
            <a:ahLst/>
            <a:cxnLst/>
            <a:rect l="l" t="t" r="r" b="b"/>
            <a:pathLst>
              <a:path w="2685894" h="3460089">
                <a:moveTo>
                  <a:pt x="0" y="0"/>
                </a:moveTo>
                <a:lnTo>
                  <a:pt x="2685894" y="0"/>
                </a:lnTo>
                <a:lnTo>
                  <a:pt x="2685894" y="3460089"/>
                </a:lnTo>
                <a:lnTo>
                  <a:pt x="0" y="346008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CE9B20AF-9D62-2841-4104-64845B255A84}"/>
              </a:ext>
            </a:extLst>
          </p:cNvPr>
          <p:cNvSpPr txBox="1"/>
          <p:nvPr/>
        </p:nvSpPr>
        <p:spPr>
          <a:xfrm>
            <a:off x="605517" y="169291"/>
            <a:ext cx="1972487"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FBFBFB"/>
                </a:solidFill>
                <a:effectLst/>
                <a:uLnTx/>
                <a:uFillTx/>
                <a:latin typeface="Calibri (MS) Bold"/>
                <a:ea typeface="Calibri (MS) Bold"/>
                <a:cs typeface="Calibri (MS) Bold"/>
                <a:sym typeface="Calibri (MS) Bold"/>
              </a:rPr>
              <a:t>Challenging Negative Thoughts</a:t>
            </a:r>
          </a:p>
        </p:txBody>
      </p:sp>
      <p:sp>
        <p:nvSpPr>
          <p:cNvPr id="10" name="TextBox 10">
            <a:extLst>
              <a:ext uri="{FF2B5EF4-FFF2-40B4-BE49-F238E27FC236}">
                <a16:creationId xmlns:a16="http://schemas.microsoft.com/office/drawing/2014/main" id="{C8308600-2EEE-EF96-6703-E3E73090E08B}"/>
              </a:ext>
            </a:extLst>
          </p:cNvPr>
          <p:cNvSpPr txBox="1"/>
          <p:nvPr/>
        </p:nvSpPr>
        <p:spPr>
          <a:xfrm>
            <a:off x="3372269" y="1195963"/>
            <a:ext cx="2922498" cy="793067"/>
          </a:xfrm>
          <a:prstGeom prst="rect">
            <a:avLst/>
          </a:prstGeom>
        </p:spPr>
        <p:txBody>
          <a:bodyPr lIns="0" tIns="0" rIns="0" bIns="0" rtlCol="0" anchor="t">
            <a:spAutoFit/>
          </a:bodyPr>
          <a:lstStyle/>
          <a:p>
            <a:pPr marL="0" marR="0" lvl="0" indent="0" algn="ctr" defTabSz="914400" rtl="0" eaLnBrk="1" fontAlgn="auto" latinLnBrk="0" hangingPunct="1">
              <a:lnSpc>
                <a:spcPts val="1980"/>
              </a:lnSpc>
              <a:spcBef>
                <a:spcPts val="0"/>
              </a:spcBef>
              <a:spcAft>
                <a:spcPts val="0"/>
              </a:spcAft>
              <a:buClrTx/>
              <a:buSzTx/>
              <a:buFontTx/>
              <a:buNone/>
              <a:tabLst/>
              <a:defRPr/>
            </a:pPr>
            <a:r>
              <a:rPr kumimoji="0" lang="en-US" sz="20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you try any of the breathing, visualization, or relaxation techniques?</a:t>
            </a:r>
          </a:p>
        </p:txBody>
      </p:sp>
    </p:spTree>
    <p:extLst>
      <p:ext uri="{BB962C8B-B14F-4D97-AF65-F5344CB8AC3E}">
        <p14:creationId xmlns:p14="http://schemas.microsoft.com/office/powerpoint/2010/main" val="1366193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76545-E2E1-CF61-BC78-AD4C6187D29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F2569D-A0FA-F3D1-7B56-2FA3FEFD1D5C}"/>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116A923-1739-CE51-597B-7B39F75EE216}"/>
              </a:ext>
            </a:extLst>
          </p:cNvPr>
          <p:cNvSpPr/>
          <p:nvPr/>
        </p:nvSpPr>
        <p:spPr>
          <a:xfrm>
            <a:off x="320791" y="53702"/>
            <a:ext cx="1972487" cy="1355637"/>
          </a:xfrm>
          <a:custGeom>
            <a:avLst/>
            <a:gdLst/>
            <a:ahLst/>
            <a:cxnLst/>
            <a:rect l="l" t="t" r="r" b="b"/>
            <a:pathLst>
              <a:path w="1972487" h="1355637">
                <a:moveTo>
                  <a:pt x="0" y="0"/>
                </a:moveTo>
                <a:lnTo>
                  <a:pt x="1972487" y="0"/>
                </a:lnTo>
                <a:lnTo>
                  <a:pt x="1972487"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B864F63-E96F-F501-71CA-307FE12C4780}"/>
              </a:ext>
            </a:extLst>
          </p:cNvPr>
          <p:cNvSpPr/>
          <p:nvPr/>
        </p:nvSpPr>
        <p:spPr>
          <a:xfrm>
            <a:off x="6228738" y="174982"/>
            <a:ext cx="3403473" cy="4359128"/>
          </a:xfrm>
          <a:custGeom>
            <a:avLst/>
            <a:gdLst/>
            <a:ahLst/>
            <a:cxnLst/>
            <a:rect l="l" t="t" r="r" b="b"/>
            <a:pathLst>
              <a:path w="3403473" h="4359128">
                <a:moveTo>
                  <a:pt x="0" y="0"/>
                </a:moveTo>
                <a:lnTo>
                  <a:pt x="3403473" y="0"/>
                </a:lnTo>
                <a:lnTo>
                  <a:pt x="3403473" y="4359128"/>
                </a:lnTo>
                <a:lnTo>
                  <a:pt x="0" y="4359128"/>
                </a:lnTo>
                <a:lnTo>
                  <a:pt x="0" y="0"/>
                </a:lnTo>
                <a:close/>
              </a:path>
            </a:pathLst>
          </a:custGeom>
          <a:blipFill>
            <a:blip r:embed="rId6"/>
            <a:stretch>
              <a:fillRect/>
            </a:stretch>
          </a:blipFill>
          <a:ln w="38100" cap="sq">
            <a:solidFill>
              <a:srgbClr val="3F282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FE6C32E9-8440-9E15-FEF7-7A434F54DB59}"/>
              </a:ext>
            </a:extLst>
          </p:cNvPr>
          <p:cNvSpPr txBox="1"/>
          <p:nvPr/>
        </p:nvSpPr>
        <p:spPr>
          <a:xfrm>
            <a:off x="414005" y="477592"/>
            <a:ext cx="1786058" cy="445573"/>
          </a:xfrm>
          <a:prstGeom prst="rect">
            <a:avLst/>
          </a:prstGeom>
        </p:spPr>
        <p:txBody>
          <a:bodyPr lIns="0" tIns="0" rIns="0" bIns="0" rtlCol="0" anchor="t">
            <a:spAutoFit/>
          </a:bodyPr>
          <a:lstStyle/>
          <a:p>
            <a:pPr marL="0" marR="0" lvl="0" indent="0" algn="ctr" defTabSz="914400" rtl="0" eaLnBrk="1" fontAlgn="auto" latinLnBrk="0" hangingPunct="1">
              <a:lnSpc>
                <a:spcPts val="3265"/>
              </a:lnSpc>
              <a:spcBef>
                <a:spcPct val="0"/>
              </a:spcBef>
              <a:spcAft>
                <a:spcPts val="0"/>
              </a:spcAft>
              <a:buClrTx/>
              <a:buSzTx/>
              <a:buFontTx/>
              <a:buNone/>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Gratitude</a:t>
            </a:r>
          </a:p>
        </p:txBody>
      </p:sp>
      <p:sp>
        <p:nvSpPr>
          <p:cNvPr id="6" name="TextBox 6">
            <a:extLst>
              <a:ext uri="{FF2B5EF4-FFF2-40B4-BE49-F238E27FC236}">
                <a16:creationId xmlns:a16="http://schemas.microsoft.com/office/drawing/2014/main" id="{196D962A-B021-2BEC-9F47-80989FFCCDD7}"/>
              </a:ext>
            </a:extLst>
          </p:cNvPr>
          <p:cNvSpPr txBox="1"/>
          <p:nvPr/>
        </p:nvSpPr>
        <p:spPr>
          <a:xfrm rot="-632822">
            <a:off x="3760950" y="3403614"/>
            <a:ext cx="2884124" cy="2507789"/>
          </a:xfrm>
          <a:prstGeom prst="rect">
            <a:avLst/>
          </a:prstGeom>
        </p:spPr>
        <p:txBody>
          <a:bodyPr lIns="0" tIns="0" rIns="0" bIns="0" rtlCol="0" anchor="t">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62706" marR="0" lvl="1" indent="-231353" algn="l" defTabSz="914400" rtl="0" eaLnBrk="1" fontAlgn="auto" latinLnBrk="0" hangingPunct="1">
              <a:lnSpc>
                <a:spcPts val="2314"/>
              </a:lnSpc>
              <a:spcBef>
                <a:spcPts val="0"/>
              </a:spcBef>
              <a:spcAft>
                <a:spcPts val="0"/>
              </a:spcAft>
              <a:buClrTx/>
              <a:buSzTx/>
              <a:buFont typeface="Arial"/>
              <a:buChar char="•"/>
              <a:tabLst/>
              <a:defRPr/>
            </a:pPr>
            <a:r>
              <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does it help you?</a:t>
            </a:r>
          </a:p>
          <a:p>
            <a:pPr marL="0" marR="0" lvl="0" indent="0" algn="l" defTabSz="914400" rtl="0" eaLnBrk="1" fontAlgn="auto" latinLnBrk="0" hangingPunct="1">
              <a:lnSpc>
                <a:spcPts val="2314"/>
              </a:lnSpc>
              <a:spcBef>
                <a:spcPts val="0"/>
              </a:spcBef>
              <a:spcAft>
                <a:spcPts val="0"/>
              </a:spcAft>
              <a:buClrTx/>
              <a:buSzTx/>
              <a:buFontTx/>
              <a:buNone/>
              <a:tabLst/>
              <a:defRPr/>
            </a:pPr>
            <a:endPar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2706" marR="0" lvl="1" indent="-231353" algn="l" defTabSz="914400" rtl="0" eaLnBrk="1" fontAlgn="auto" latinLnBrk="0" hangingPunct="1">
              <a:lnSpc>
                <a:spcPts val="2314"/>
              </a:lnSpc>
              <a:spcBef>
                <a:spcPts val="0"/>
              </a:spcBef>
              <a:spcAft>
                <a:spcPts val="0"/>
              </a:spcAft>
              <a:buClrTx/>
              <a:buSzTx/>
              <a:buFont typeface="Arial"/>
              <a:buChar char="•"/>
              <a:tabLst/>
              <a:defRPr/>
            </a:pPr>
            <a:r>
              <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Would you be interested in starting a Gratitude Journal?</a:t>
            </a:r>
          </a:p>
          <a:p>
            <a:pPr marL="0" marR="0" lvl="0" indent="0" algn="l" defTabSz="914400" rtl="0" eaLnBrk="1" fontAlgn="auto" latinLnBrk="0" hangingPunct="1">
              <a:lnSpc>
                <a:spcPts val="3000"/>
              </a:lnSpc>
              <a:spcBef>
                <a:spcPts val="0"/>
              </a:spcBef>
              <a:spcAft>
                <a:spcPts val="0"/>
              </a:spcAft>
              <a:buClrTx/>
              <a:buSzTx/>
              <a:buFontTx/>
              <a:buNone/>
              <a:tabLst/>
              <a:defRPr/>
            </a:pPr>
            <a:endPar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TextBox 7">
            <a:extLst>
              <a:ext uri="{FF2B5EF4-FFF2-40B4-BE49-F238E27FC236}">
                <a16:creationId xmlns:a16="http://schemas.microsoft.com/office/drawing/2014/main" id="{28B3E720-0350-C473-F3FF-A1F4BA26961F}"/>
              </a:ext>
            </a:extLst>
          </p:cNvPr>
          <p:cNvSpPr txBox="1"/>
          <p:nvPr/>
        </p:nvSpPr>
        <p:spPr>
          <a:xfrm rot="-75291">
            <a:off x="746364" y="3274969"/>
            <a:ext cx="2569567" cy="1555289"/>
          </a:xfrm>
          <a:prstGeom prst="rect">
            <a:avLst/>
          </a:prstGeom>
        </p:spPr>
        <p:txBody>
          <a:bodyPr lIns="0" tIns="0" rIns="0" bIns="0" rtlCol="0" anchor="t">
            <a:spAutoFit/>
          </a:bodyPr>
          <a:lstStyle/>
          <a:p>
            <a:pPr marL="462706" marR="0" lvl="1" indent="-231353" algn="l" defTabSz="914400" rtl="0" eaLnBrk="1" fontAlgn="auto" latinLnBrk="0" hangingPunct="1">
              <a:lnSpc>
                <a:spcPts val="3000"/>
              </a:lnSpc>
              <a:spcBef>
                <a:spcPts val="0"/>
              </a:spcBef>
              <a:spcAft>
                <a:spcPts val="0"/>
              </a:spcAft>
              <a:buClrTx/>
              <a:buSzTx/>
              <a:buFont typeface="Arial"/>
              <a:buChar char="•"/>
              <a:tabLst/>
              <a:defRPr/>
            </a:pPr>
            <a:r>
              <a:rPr kumimoji="0" lang="en-US" sz="2143"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use a Gratitude Journal or journal in general?</a:t>
            </a:r>
          </a:p>
        </p:txBody>
      </p:sp>
    </p:spTree>
    <p:extLst>
      <p:ext uri="{BB962C8B-B14F-4D97-AF65-F5344CB8AC3E}">
        <p14:creationId xmlns:p14="http://schemas.microsoft.com/office/powerpoint/2010/main" val="837448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B912F-5F05-662D-F524-78A2CC2C5DE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326ACC9-3AC3-B0AF-0AE4-C67C0F878AD3}"/>
              </a:ext>
            </a:extLst>
          </p:cNvPr>
          <p:cNvSpPr txBox="1"/>
          <p:nvPr/>
        </p:nvSpPr>
        <p:spPr>
          <a:xfrm>
            <a:off x="476794" y="219467"/>
            <a:ext cx="8834846" cy="1198615"/>
          </a:xfrm>
          <a:prstGeom prst="rect">
            <a:avLst/>
          </a:prstGeom>
          <a:ln>
            <a:noFill/>
          </a:ln>
        </p:spPr>
        <p:txBody>
          <a:bodyPr vert="horz" lIns="91440" tIns="45720" rIns="91440" bIns="45720" rtlCol="0" anchor="b">
            <a:normAutofit fontScale="92500" lnSpcReduction="1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Session 3: Conflict Resolution Skills and the Wrap Up</a:t>
            </a:r>
          </a:p>
        </p:txBody>
      </p:sp>
      <p:sp>
        <p:nvSpPr>
          <p:cNvPr id="8" name="Freeform 6">
            <a:extLst>
              <a:ext uri="{FF2B5EF4-FFF2-40B4-BE49-F238E27FC236}">
                <a16:creationId xmlns:a16="http://schemas.microsoft.com/office/drawing/2014/main" id="{0BD0C3F7-D71D-AEFE-BDC6-E498C2C8E0D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41841C9-5A4E-1EA6-2177-0C3D4262FAF1}"/>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1B4B1E90-BF08-4CF8-E970-5217FFFA4D4B}"/>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sp>
        <p:nvSpPr>
          <p:cNvPr id="4" name="Rectangle 3">
            <a:extLst>
              <a:ext uri="{FF2B5EF4-FFF2-40B4-BE49-F238E27FC236}">
                <a16:creationId xmlns:a16="http://schemas.microsoft.com/office/drawing/2014/main" id="{600D8A78-FE17-944A-75DB-889B59820FAE}"/>
              </a:ext>
            </a:extLst>
          </p:cNvPr>
          <p:cNvSpPr/>
          <p:nvPr/>
        </p:nvSpPr>
        <p:spPr>
          <a:xfrm>
            <a:off x="2164723" y="4934343"/>
            <a:ext cx="959477" cy="5520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FD68DBCD-BA93-9FCC-BA95-147AE76265FF}"/>
              </a:ext>
            </a:extLst>
          </p:cNvPr>
          <p:cNvPicPr>
            <a:picLocks noChangeAspect="1"/>
          </p:cNvPicPr>
          <p:nvPr/>
        </p:nvPicPr>
        <p:blipFill>
          <a:blip r:embed="rId4">
            <a:extLst>
              <a:ext uri="{28A0092B-C50C-407E-A947-70E740481C1C}">
                <a14:useLocalDpi xmlns:a14="http://schemas.microsoft.com/office/drawing/2010/main" val="0"/>
              </a:ext>
            </a:extLst>
          </a:blip>
          <a:srcRect l="104" t="-183" r="7667" b="183"/>
          <a:stretch/>
        </p:blipFill>
        <p:spPr>
          <a:xfrm>
            <a:off x="6455750" y="2612973"/>
            <a:ext cx="2906766"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8795D69D-E736-9048-B69D-A349C0D99067}"/>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FB6A5F93-C0CD-EF76-8705-9076ACAC9DC6}"/>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8CC44449-AB41-22D1-4643-74AFF3B1A401}"/>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AF2382E-0048-16AE-C6EF-F33BE9CFF5E4}"/>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AF28879-DF0C-09C1-5970-842403D8A80C}"/>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7B4C511E-2A1B-C4C8-58C1-317EF87096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78687" y="4047663"/>
            <a:ext cx="3604721" cy="513522"/>
          </a:xfrm>
          <a:prstGeom prst="rect">
            <a:avLst/>
          </a:prstGeom>
        </p:spPr>
      </p:pic>
      <p:sp>
        <p:nvSpPr>
          <p:cNvPr id="16" name="Freeform 6">
            <a:extLst>
              <a:ext uri="{FF2B5EF4-FFF2-40B4-BE49-F238E27FC236}">
                <a16:creationId xmlns:a16="http://schemas.microsoft.com/office/drawing/2014/main" id="{1FE10C2A-9E02-54D2-5A36-156C5E37DE98}"/>
              </a:ext>
            </a:extLst>
          </p:cNvPr>
          <p:cNvSpPr/>
          <p:nvPr/>
        </p:nvSpPr>
        <p:spPr>
          <a:xfrm rot="11132054" flipH="1">
            <a:off x="1645441" y="4118439"/>
            <a:ext cx="800760" cy="75650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F03DE9E5-50CC-0D0D-438D-7CC982EAD69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365523" y="4550240"/>
            <a:ext cx="2041455" cy="464886"/>
          </a:xfrm>
          <a:prstGeom prst="rect">
            <a:avLst/>
          </a:prstGeom>
        </p:spPr>
      </p:pic>
      <p:sp>
        <p:nvSpPr>
          <p:cNvPr id="23" name="Freeform 6">
            <a:extLst>
              <a:ext uri="{FF2B5EF4-FFF2-40B4-BE49-F238E27FC236}">
                <a16:creationId xmlns:a16="http://schemas.microsoft.com/office/drawing/2014/main" id="{37844593-2B9E-AED5-52B2-454F8FB94748}"/>
              </a:ext>
            </a:extLst>
          </p:cNvPr>
          <p:cNvSpPr/>
          <p:nvPr/>
        </p:nvSpPr>
        <p:spPr>
          <a:xfrm rot="10372223" flipH="1">
            <a:off x="1561697" y="3871686"/>
            <a:ext cx="731446" cy="576127"/>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8">
              <a:extLst>
                <a:ext uri="{96DAC541-7B7A-43D3-8B79-37D633B846F1}">
                  <asvg:svgBlip xmlns:asvg="http://schemas.microsoft.com/office/drawing/2016/SVG/main" r:embed="rId9"/>
                </a:ext>
              </a:extLst>
            </a:blip>
            <a:stretch>
              <a:fillRect l="3248" t="-1" b="-32972"/>
            </a:stretch>
          </a:blipFill>
        </p:spPr>
        <p:txBody>
          <a:bodyPr/>
          <a:lstStyle/>
          <a:p>
            <a:endParaRPr lang="en-US"/>
          </a:p>
        </p:txBody>
      </p:sp>
      <p:pic>
        <p:nvPicPr>
          <p:cNvPr id="24" name="Picture 23">
            <a:extLst>
              <a:ext uri="{FF2B5EF4-FFF2-40B4-BE49-F238E27FC236}">
                <a16:creationId xmlns:a16="http://schemas.microsoft.com/office/drawing/2014/main" id="{7136D402-AC2A-55E2-280C-88EA0FF502C1}"/>
              </a:ext>
            </a:extLst>
          </p:cNvPr>
          <p:cNvPicPr>
            <a:picLocks noChangeAspect="1"/>
          </p:cNvPicPr>
          <p:nvPr/>
        </p:nvPicPr>
        <p:blipFill>
          <a:blip r:embed="rId11">
            <a:extLst>
              <a:ext uri="{28A0092B-C50C-407E-A947-70E740481C1C}">
                <a14:useLocalDpi xmlns:a14="http://schemas.microsoft.com/office/drawing/2010/main" val="0"/>
              </a:ext>
            </a:extLst>
          </a:blip>
          <a:srcRect t="673" b="673"/>
          <a:stretch/>
        </p:blipFill>
        <p:spPr>
          <a:xfrm>
            <a:off x="8152" y="2425572"/>
            <a:ext cx="6383112" cy="1616049"/>
          </a:xfrm>
          <a:prstGeom prst="rect">
            <a:avLst/>
          </a:prstGeom>
        </p:spPr>
      </p:pic>
      <p:sp>
        <p:nvSpPr>
          <p:cNvPr id="25" name="Rectangle 24">
            <a:extLst>
              <a:ext uri="{FF2B5EF4-FFF2-40B4-BE49-F238E27FC236}">
                <a16:creationId xmlns:a16="http://schemas.microsoft.com/office/drawing/2014/main" id="{2393DF8F-3B9F-74B8-4579-36D8E7C05633}"/>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32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639A9BD2-6E4D-CD08-A995-AEBD393B8F5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17" y="3193627"/>
            <a:ext cx="7308765" cy="927946"/>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t>
            </a:r>
            <a:r>
              <a:rPr lang="en-US" sz="2400" b="1" dirty="0"/>
              <a:t>an activity you enjoy doing with your child?</a:t>
            </a:r>
          </a:p>
          <a:p>
            <a:pPr marR="0" lvl="0" algn="l" defTabSz="914400" rtl="0" eaLnBrk="1" fontAlgn="auto" latinLnBrk="0" hangingPunct="1">
              <a:lnSpc>
                <a:spcPts val="3360"/>
              </a:lnSpc>
              <a:spcBef>
                <a:spcPts val="0"/>
              </a:spcBef>
              <a:spcAft>
                <a:spcPts val="0"/>
              </a:spcAft>
              <a:buClrTx/>
              <a:buSzTx/>
              <a:tabLst/>
              <a:defRPr/>
            </a:pPr>
            <a:endParaRPr lang="en-US" sz="2400" b="1" dirty="0"/>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a:t>
            </a:r>
            <a:r>
              <a:rPr lang="en-US" sz="2400" b="1" dirty="0"/>
              <a:t>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127D2B85-8A90-8A3E-1497-3B2F5C6ED9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E564B5-D87C-175E-4E51-F82803E99F4E}"/>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5474056-874B-157D-1352-E99575AD05A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68DE6B5-011A-90F0-1A97-B68C7F2DEDF6}"/>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0459A5E6-5623-42CF-9AF7-98193737FD73}"/>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43331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950519" y="2977873"/>
            <a:ext cx="2650681" cy="3682338"/>
          </a:xfrm>
          <a:prstGeom prst="roundRect">
            <a:avLst/>
          </a:prstGeom>
          <a:blipFill>
            <a:blip r:embed="rId9"/>
            <a:stretch>
              <a:fillRect l="-862" r="-862"/>
            </a:stretch>
          </a:blipFill>
          <a:ln w="8572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562777" y="4619831"/>
            <a:ext cx="509338" cy="1170891"/>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053564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F37B9-C6D4-D5E4-F0E7-A595D71C0A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AD4619-5EC9-E633-5CB9-F7979F9E484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603" r="-66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2B122BE-12D6-3C76-35DD-0C99D7C319AA}"/>
              </a:ext>
            </a:extLst>
          </p:cNvPr>
          <p:cNvSpPr/>
          <p:nvPr/>
        </p:nvSpPr>
        <p:spPr>
          <a:xfrm>
            <a:off x="4471008" y="53702"/>
            <a:ext cx="5130362" cy="3187238"/>
          </a:xfrm>
          <a:custGeom>
            <a:avLst/>
            <a:gdLst/>
            <a:ahLst/>
            <a:cxnLst/>
            <a:rect l="l" t="t" r="r" b="b"/>
            <a:pathLst>
              <a:path w="5130362" h="3187238">
                <a:moveTo>
                  <a:pt x="0" y="0"/>
                </a:moveTo>
                <a:lnTo>
                  <a:pt x="5130362" y="0"/>
                </a:lnTo>
                <a:lnTo>
                  <a:pt x="5130362" y="3187237"/>
                </a:lnTo>
                <a:lnTo>
                  <a:pt x="0" y="3187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EB405D9-82CC-2912-434B-DF58910C953B}"/>
              </a:ext>
            </a:extLst>
          </p:cNvPr>
          <p:cNvSpPr/>
          <p:nvPr/>
        </p:nvSpPr>
        <p:spPr>
          <a:xfrm>
            <a:off x="6861804" y="1570731"/>
            <a:ext cx="673103" cy="631875"/>
          </a:xfrm>
          <a:custGeom>
            <a:avLst/>
            <a:gdLst/>
            <a:ahLst/>
            <a:cxnLst/>
            <a:rect l="l" t="t" r="r" b="b"/>
            <a:pathLst>
              <a:path w="673103" h="631875">
                <a:moveTo>
                  <a:pt x="0" y="0"/>
                </a:moveTo>
                <a:lnTo>
                  <a:pt x="673103" y="0"/>
                </a:lnTo>
                <a:lnTo>
                  <a:pt x="673103" y="631875"/>
                </a:lnTo>
                <a:lnTo>
                  <a:pt x="0" y="631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B2D26034-EBDD-7C07-81D5-B8439372D94B}"/>
              </a:ext>
            </a:extLst>
          </p:cNvPr>
          <p:cNvSpPr/>
          <p:nvPr/>
        </p:nvSpPr>
        <p:spPr>
          <a:xfrm>
            <a:off x="320791" y="53702"/>
            <a:ext cx="1972487" cy="1355637"/>
          </a:xfrm>
          <a:custGeom>
            <a:avLst/>
            <a:gdLst/>
            <a:ahLst/>
            <a:cxnLst/>
            <a:rect l="l" t="t" r="r" b="b"/>
            <a:pathLst>
              <a:path w="1972487" h="1355637">
                <a:moveTo>
                  <a:pt x="0" y="0"/>
                </a:moveTo>
                <a:lnTo>
                  <a:pt x="1972487" y="0"/>
                </a:lnTo>
                <a:lnTo>
                  <a:pt x="1972487" y="1355636"/>
                </a:lnTo>
                <a:lnTo>
                  <a:pt x="0" y="13556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3C65E66B-AAED-F8E4-619D-F8BC7A65BAFA}"/>
              </a:ext>
            </a:extLst>
          </p:cNvPr>
          <p:cNvSpPr txBox="1"/>
          <p:nvPr/>
        </p:nvSpPr>
        <p:spPr>
          <a:xfrm>
            <a:off x="5289292" y="2222459"/>
            <a:ext cx="3972667" cy="8193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examples of unhealthy conflict?</a:t>
            </a:r>
          </a:p>
        </p:txBody>
      </p:sp>
      <p:sp>
        <p:nvSpPr>
          <p:cNvPr id="7" name="TextBox 7">
            <a:extLst>
              <a:ext uri="{FF2B5EF4-FFF2-40B4-BE49-F238E27FC236}">
                <a16:creationId xmlns:a16="http://schemas.microsoft.com/office/drawing/2014/main" id="{03E2494B-D62D-37E9-93C4-CC3E056790DC}"/>
              </a:ext>
            </a:extLst>
          </p:cNvPr>
          <p:cNvSpPr txBox="1"/>
          <p:nvPr/>
        </p:nvSpPr>
        <p:spPr>
          <a:xfrm>
            <a:off x="5288137" y="636270"/>
            <a:ext cx="3820437" cy="819358"/>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are some examples of healthy conflict?</a:t>
            </a:r>
          </a:p>
        </p:txBody>
      </p:sp>
      <p:sp>
        <p:nvSpPr>
          <p:cNvPr id="8" name="TextBox 8">
            <a:extLst>
              <a:ext uri="{FF2B5EF4-FFF2-40B4-BE49-F238E27FC236}">
                <a16:creationId xmlns:a16="http://schemas.microsoft.com/office/drawing/2014/main" id="{385AC5AC-C82F-87F2-02C5-700DEB039D99}"/>
              </a:ext>
            </a:extLst>
          </p:cNvPr>
          <p:cNvSpPr txBox="1"/>
          <p:nvPr/>
        </p:nvSpPr>
        <p:spPr>
          <a:xfrm>
            <a:off x="414005" y="152499"/>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FFF3E3"/>
                </a:solidFill>
                <a:effectLst/>
                <a:uLnTx/>
                <a:uFillTx/>
                <a:latin typeface="Calibri (MS) Bold"/>
                <a:ea typeface="Calibri (MS) Bold"/>
                <a:cs typeface="Calibri (MS) Bold"/>
                <a:sym typeface="Calibri (MS) Bold"/>
              </a:rPr>
              <a:t>Healthy versus Unhealthy Conflict </a:t>
            </a:r>
          </a:p>
        </p:txBody>
      </p:sp>
    </p:spTree>
    <p:extLst>
      <p:ext uri="{BB962C8B-B14F-4D97-AF65-F5344CB8AC3E}">
        <p14:creationId xmlns:p14="http://schemas.microsoft.com/office/powerpoint/2010/main" val="3186791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A5B5-FC33-043F-CF46-C09A2BE1B2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C922EE-F8EB-B65B-6FD1-D3E0AAB80FB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361" r="-73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57BD423-74DA-1B9B-55DC-E75EA5445DD1}"/>
              </a:ext>
            </a:extLst>
          </p:cNvPr>
          <p:cNvSpPr/>
          <p:nvPr/>
        </p:nvSpPr>
        <p:spPr>
          <a:xfrm>
            <a:off x="159613"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ED067CE-7216-E6A6-9643-B93B888F5877}"/>
              </a:ext>
            </a:extLst>
          </p:cNvPr>
          <p:cNvSpPr txBox="1"/>
          <p:nvPr/>
        </p:nvSpPr>
        <p:spPr>
          <a:xfrm>
            <a:off x="252828" y="98797"/>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Consequences of Unhealthy Conflict </a:t>
            </a:r>
          </a:p>
        </p:txBody>
      </p:sp>
      <p:sp>
        <p:nvSpPr>
          <p:cNvPr id="5" name="TextBox 5">
            <a:extLst>
              <a:ext uri="{FF2B5EF4-FFF2-40B4-BE49-F238E27FC236}">
                <a16:creationId xmlns:a16="http://schemas.microsoft.com/office/drawing/2014/main" id="{99F38777-6457-A77D-064E-A1AFC2C4F1A5}"/>
              </a:ext>
            </a:extLst>
          </p:cNvPr>
          <p:cNvSpPr txBox="1"/>
          <p:nvPr/>
        </p:nvSpPr>
        <p:spPr>
          <a:xfrm>
            <a:off x="1065158" y="6396605"/>
            <a:ext cx="7623285" cy="445343"/>
          </a:xfrm>
          <a:prstGeom prst="rect">
            <a:avLst/>
          </a:prstGeom>
        </p:spPr>
        <p:txBody>
          <a:bodyPr lIns="0" tIns="0" rIns="0" bIns="0" rtlCol="0" anchor="t">
            <a:spAutoFit/>
          </a:bodyPr>
          <a:lstStyle/>
          <a:p>
            <a:pPr marL="505598" marR="0" lvl="1" indent="-252799" algn="l" defTabSz="914400" rtl="0" eaLnBrk="1" fontAlgn="auto" latinLnBrk="0" hangingPunct="1">
              <a:lnSpc>
                <a:spcPts val="3278"/>
              </a:lnSpc>
              <a:spcBef>
                <a:spcPts val="0"/>
              </a:spcBef>
              <a:spcAft>
                <a:spcPts val="0"/>
              </a:spcAft>
              <a:buClrTx/>
              <a:buSzTx/>
              <a:buFont typeface="Arial"/>
              <a:buChar char="•"/>
              <a:tabLst/>
              <a:defRPr/>
            </a:pPr>
            <a:r>
              <a:rPr kumimoji="0" lang="en-US" sz="23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consequences have you experienced from conflict?</a:t>
            </a:r>
          </a:p>
        </p:txBody>
      </p:sp>
    </p:spTree>
    <p:extLst>
      <p:ext uri="{BB962C8B-B14F-4D97-AF65-F5344CB8AC3E}">
        <p14:creationId xmlns:p14="http://schemas.microsoft.com/office/powerpoint/2010/main" val="3863755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92466-277B-7571-844D-A536AB8831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7CECD9-7521-4D1E-1BA3-A51353592C2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9630" r="-9630" b="-65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9ED33F5-D3B7-E3AF-238C-1C5AC07968B8}"/>
              </a:ext>
            </a:extLst>
          </p:cNvPr>
          <p:cNvSpPr/>
          <p:nvPr/>
        </p:nvSpPr>
        <p:spPr>
          <a:xfrm>
            <a:off x="159613"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211829E4-687A-BD5D-BF7C-433D1F5EF3A7}"/>
              </a:ext>
            </a:extLst>
          </p:cNvPr>
          <p:cNvSpPr/>
          <p:nvPr/>
        </p:nvSpPr>
        <p:spPr>
          <a:xfrm>
            <a:off x="5342634" y="1028784"/>
            <a:ext cx="4274358" cy="2505843"/>
          </a:xfrm>
          <a:custGeom>
            <a:avLst/>
            <a:gdLst/>
            <a:ahLst/>
            <a:cxnLst/>
            <a:rect l="l" t="t" r="r" b="b"/>
            <a:pathLst>
              <a:path w="4274358" h="2505843">
                <a:moveTo>
                  <a:pt x="0" y="0"/>
                </a:moveTo>
                <a:lnTo>
                  <a:pt x="4274358" y="0"/>
                </a:lnTo>
                <a:lnTo>
                  <a:pt x="4274358" y="2505842"/>
                </a:lnTo>
                <a:lnTo>
                  <a:pt x="0" y="2505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a:extLst>
              <a:ext uri="{FF2B5EF4-FFF2-40B4-BE49-F238E27FC236}">
                <a16:creationId xmlns:a16="http://schemas.microsoft.com/office/drawing/2014/main" id="{95579AD7-12EA-C40F-77B8-AC93BDD35076}"/>
              </a:ext>
            </a:extLst>
          </p:cNvPr>
          <p:cNvGrpSpPr/>
          <p:nvPr/>
        </p:nvGrpSpPr>
        <p:grpSpPr>
          <a:xfrm>
            <a:off x="644645" y="3534626"/>
            <a:ext cx="3335381" cy="1788180"/>
            <a:chOff x="0" y="0"/>
            <a:chExt cx="4447175" cy="2384240"/>
          </a:xfrm>
        </p:grpSpPr>
        <p:sp>
          <p:nvSpPr>
            <p:cNvPr id="6" name="Freeform 6">
              <a:extLst>
                <a:ext uri="{FF2B5EF4-FFF2-40B4-BE49-F238E27FC236}">
                  <a16:creationId xmlns:a16="http://schemas.microsoft.com/office/drawing/2014/main" id="{289416F5-9A5E-E5B5-4A74-6334DB0570F1}"/>
                </a:ext>
              </a:extLst>
            </p:cNvPr>
            <p:cNvSpPr/>
            <p:nvPr/>
          </p:nvSpPr>
          <p:spPr>
            <a:xfrm rot="-638481">
              <a:off x="169624" y="802066"/>
              <a:ext cx="3742157" cy="1247386"/>
            </a:xfrm>
            <a:custGeom>
              <a:avLst/>
              <a:gdLst/>
              <a:ahLst/>
              <a:cxnLst/>
              <a:rect l="l" t="t" r="r" b="b"/>
              <a:pathLst>
                <a:path w="3742157" h="1247386">
                  <a:moveTo>
                    <a:pt x="0" y="0"/>
                  </a:moveTo>
                  <a:lnTo>
                    <a:pt x="3742157" y="0"/>
                  </a:lnTo>
                  <a:lnTo>
                    <a:pt x="3742157" y="1247385"/>
                  </a:lnTo>
                  <a:lnTo>
                    <a:pt x="0" y="12473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A85CD0D8-00AA-6735-18B8-65D741C52F63}"/>
                </a:ext>
              </a:extLst>
            </p:cNvPr>
            <p:cNvSpPr/>
            <p:nvPr/>
          </p:nvSpPr>
          <p:spPr>
            <a:xfrm rot="-638481">
              <a:off x="82993" y="334789"/>
              <a:ext cx="3742157" cy="1247386"/>
            </a:xfrm>
            <a:custGeom>
              <a:avLst/>
              <a:gdLst/>
              <a:ahLst/>
              <a:cxnLst/>
              <a:rect l="l" t="t" r="r" b="b"/>
              <a:pathLst>
                <a:path w="3742157" h="1247386">
                  <a:moveTo>
                    <a:pt x="0" y="0"/>
                  </a:moveTo>
                  <a:lnTo>
                    <a:pt x="3742157" y="0"/>
                  </a:lnTo>
                  <a:lnTo>
                    <a:pt x="3742157" y="1247385"/>
                  </a:lnTo>
                  <a:lnTo>
                    <a:pt x="0" y="12473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1488D176-F06E-7259-7D71-3902E5B02455}"/>
                </a:ext>
              </a:extLst>
            </p:cNvPr>
            <p:cNvSpPr/>
            <p:nvPr/>
          </p:nvSpPr>
          <p:spPr>
            <a:xfrm rot="-638481">
              <a:off x="622025" y="334789"/>
              <a:ext cx="3742157" cy="1247386"/>
            </a:xfrm>
            <a:custGeom>
              <a:avLst/>
              <a:gdLst/>
              <a:ahLst/>
              <a:cxnLst/>
              <a:rect l="l" t="t" r="r" b="b"/>
              <a:pathLst>
                <a:path w="3742157" h="1247386">
                  <a:moveTo>
                    <a:pt x="0" y="0"/>
                  </a:moveTo>
                  <a:lnTo>
                    <a:pt x="3742157" y="0"/>
                  </a:lnTo>
                  <a:lnTo>
                    <a:pt x="3742157" y="1247385"/>
                  </a:lnTo>
                  <a:lnTo>
                    <a:pt x="0" y="12473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a:extLst>
              <a:ext uri="{FF2B5EF4-FFF2-40B4-BE49-F238E27FC236}">
                <a16:creationId xmlns:a16="http://schemas.microsoft.com/office/drawing/2014/main" id="{D332B429-F03F-8C6F-CFE0-AA8D69B55AD4}"/>
              </a:ext>
            </a:extLst>
          </p:cNvPr>
          <p:cNvSpPr/>
          <p:nvPr/>
        </p:nvSpPr>
        <p:spPr>
          <a:xfrm rot="-489354">
            <a:off x="855447" y="3414940"/>
            <a:ext cx="2553308" cy="239373"/>
          </a:xfrm>
          <a:custGeom>
            <a:avLst/>
            <a:gdLst/>
            <a:ahLst/>
            <a:cxnLst/>
            <a:rect l="l" t="t" r="r" b="b"/>
            <a:pathLst>
              <a:path w="2553308" h="239373">
                <a:moveTo>
                  <a:pt x="0" y="0"/>
                </a:moveTo>
                <a:lnTo>
                  <a:pt x="2553308" y="0"/>
                </a:lnTo>
                <a:lnTo>
                  <a:pt x="2553308" y="239373"/>
                </a:lnTo>
                <a:lnTo>
                  <a:pt x="0" y="2393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28761471-DA3B-38A5-B57A-A04281D34DBC}"/>
              </a:ext>
            </a:extLst>
          </p:cNvPr>
          <p:cNvSpPr/>
          <p:nvPr/>
        </p:nvSpPr>
        <p:spPr>
          <a:xfrm>
            <a:off x="5342634" y="3296259"/>
            <a:ext cx="4274358" cy="1790880"/>
          </a:xfrm>
          <a:custGeom>
            <a:avLst/>
            <a:gdLst/>
            <a:ahLst/>
            <a:cxnLst/>
            <a:rect l="l" t="t" r="r" b="b"/>
            <a:pathLst>
              <a:path w="4274358" h="1790880">
                <a:moveTo>
                  <a:pt x="0" y="0"/>
                </a:moveTo>
                <a:lnTo>
                  <a:pt x="4274358" y="0"/>
                </a:lnTo>
                <a:lnTo>
                  <a:pt x="4274358" y="1790879"/>
                </a:lnTo>
                <a:lnTo>
                  <a:pt x="0" y="1790879"/>
                </a:lnTo>
                <a:lnTo>
                  <a:pt x="0" y="0"/>
                </a:lnTo>
                <a:close/>
              </a:path>
            </a:pathLst>
          </a:custGeom>
          <a:blipFill>
            <a:blip r:embed="rId6">
              <a:extLst>
                <a:ext uri="{96DAC541-7B7A-43D3-8B79-37D633B846F1}">
                  <asvg:svgBlip xmlns:asvg="http://schemas.microsoft.com/office/drawing/2016/SVG/main" r:embed="rId7"/>
                </a:ext>
              </a:extLst>
            </a:blip>
            <a:stretch>
              <a:fillRect t="-399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CA8C49DA-9C35-1657-90F0-15265B6CC11B}"/>
              </a:ext>
            </a:extLst>
          </p:cNvPr>
          <p:cNvSpPr/>
          <p:nvPr/>
        </p:nvSpPr>
        <p:spPr>
          <a:xfrm rot="10035236">
            <a:off x="2939610" y="4574823"/>
            <a:ext cx="3736281" cy="2357253"/>
          </a:xfrm>
          <a:custGeom>
            <a:avLst/>
            <a:gdLst/>
            <a:ahLst/>
            <a:cxnLst/>
            <a:rect l="l" t="t" r="r" b="b"/>
            <a:pathLst>
              <a:path w="3736281" h="2357253">
                <a:moveTo>
                  <a:pt x="0" y="0"/>
                </a:moveTo>
                <a:lnTo>
                  <a:pt x="3736280" y="0"/>
                </a:lnTo>
                <a:lnTo>
                  <a:pt x="3736280" y="2357253"/>
                </a:lnTo>
                <a:lnTo>
                  <a:pt x="0" y="23572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73FC70F3-00E7-230C-F4AF-6E6AB48A1258}"/>
              </a:ext>
            </a:extLst>
          </p:cNvPr>
          <p:cNvSpPr txBox="1"/>
          <p:nvPr/>
        </p:nvSpPr>
        <p:spPr>
          <a:xfrm>
            <a:off x="5667229" y="1431911"/>
            <a:ext cx="3625169" cy="3530048"/>
          </a:xfrm>
          <a:prstGeom prst="rect">
            <a:avLst/>
          </a:prstGeom>
        </p:spPr>
        <p:txBody>
          <a:bodyPr lIns="0" tIns="0" rIns="0" bIns="0" rtlCol="0" anchor="t">
            <a:spAutoFit/>
          </a:bodyPr>
          <a:lstStyle/>
          <a:p>
            <a:pPr marL="434397" marR="0" lvl="1" indent="-217198" algn="l" defTabSz="914400" rtl="0" eaLnBrk="1" fontAlgn="auto" latinLnBrk="0" hangingPunct="1">
              <a:lnSpc>
                <a:spcPts val="2816"/>
              </a:lnSpc>
              <a:spcBef>
                <a:spcPts val="0"/>
              </a:spcBef>
              <a:spcAft>
                <a:spcPts val="0"/>
              </a:spcAft>
              <a:buClrTx/>
              <a:buSzTx/>
              <a:buFont typeface="Arial"/>
              <a:buChar char="•"/>
              <a:tabLst/>
              <a:defRPr/>
            </a:pPr>
            <a:r>
              <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Did any cognitive distortions resonate with you in past conflicts?</a:t>
            </a:r>
          </a:p>
          <a:p>
            <a:pPr marL="0" marR="0" lvl="0" indent="0" algn="l" defTabSz="914400" rtl="0" eaLnBrk="1" fontAlgn="auto" latinLnBrk="0" hangingPunct="1">
              <a:lnSpc>
                <a:spcPts val="2816"/>
              </a:lnSpc>
              <a:spcBef>
                <a:spcPts val="0"/>
              </a:spcBef>
              <a:spcAft>
                <a:spcPts val="0"/>
              </a:spcAft>
              <a:buClrTx/>
              <a:buSzTx/>
              <a:buFontTx/>
              <a:buNone/>
              <a:tabLst/>
              <a:defRPr/>
            </a:pPr>
            <a:endPar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434397" marR="0" lvl="1" indent="-217198" algn="l" defTabSz="914400" rtl="0" eaLnBrk="1" fontAlgn="auto" latinLnBrk="0" hangingPunct="1">
              <a:lnSpc>
                <a:spcPts val="2816"/>
              </a:lnSpc>
              <a:spcBef>
                <a:spcPts val="0"/>
              </a:spcBef>
              <a:spcAft>
                <a:spcPts val="0"/>
              </a:spcAft>
              <a:buClrTx/>
              <a:buSzTx/>
              <a:buFont typeface="Arial"/>
              <a:buChar char="•"/>
              <a:tabLst/>
              <a:defRPr/>
            </a:pPr>
            <a:r>
              <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Which ones do you tend to use?</a:t>
            </a:r>
          </a:p>
          <a:p>
            <a:pPr marL="0" marR="0" lvl="0" indent="0" algn="l" defTabSz="914400" rtl="0" eaLnBrk="1" fontAlgn="auto" latinLnBrk="0" hangingPunct="1">
              <a:lnSpc>
                <a:spcPts val="2816"/>
              </a:lnSpc>
              <a:spcBef>
                <a:spcPts val="0"/>
              </a:spcBef>
              <a:spcAft>
                <a:spcPts val="0"/>
              </a:spcAft>
              <a:buClrTx/>
              <a:buSzTx/>
              <a:buFontTx/>
              <a:buNone/>
              <a:tabLst/>
              <a:defRPr/>
            </a:pPr>
            <a:endPar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434397" marR="0" lvl="1" indent="-217198" algn="l" defTabSz="914400" rtl="0" eaLnBrk="1" fontAlgn="auto" latinLnBrk="0" hangingPunct="1">
              <a:lnSpc>
                <a:spcPts val="2816"/>
              </a:lnSpc>
              <a:spcBef>
                <a:spcPts val="0"/>
              </a:spcBef>
              <a:spcAft>
                <a:spcPts val="0"/>
              </a:spcAft>
              <a:buClrTx/>
              <a:buSzTx/>
              <a:buFont typeface="Arial"/>
              <a:buChar char="•"/>
              <a:tabLst/>
              <a:defRPr/>
            </a:pPr>
            <a:r>
              <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your plan for managing them next time?</a:t>
            </a:r>
          </a:p>
          <a:p>
            <a:pPr marL="0" marR="0" lvl="0" indent="0" algn="l" defTabSz="914400" rtl="0" eaLnBrk="1" fontAlgn="auto" latinLnBrk="0" hangingPunct="1">
              <a:lnSpc>
                <a:spcPts val="2816"/>
              </a:lnSpc>
              <a:spcBef>
                <a:spcPts val="0"/>
              </a:spcBef>
              <a:spcAft>
                <a:spcPts val="0"/>
              </a:spcAft>
              <a:buClrTx/>
              <a:buSzTx/>
              <a:buFontTx/>
              <a:buNone/>
              <a:tabLst/>
              <a:defRPr/>
            </a:pPr>
            <a:endParaRPr kumimoji="0" lang="en-US" sz="2012"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13" name="TextBox 13">
            <a:extLst>
              <a:ext uri="{FF2B5EF4-FFF2-40B4-BE49-F238E27FC236}">
                <a16:creationId xmlns:a16="http://schemas.microsoft.com/office/drawing/2014/main" id="{403322B1-3BA4-6AF2-974C-11B39723968F}"/>
              </a:ext>
            </a:extLst>
          </p:cNvPr>
          <p:cNvSpPr txBox="1"/>
          <p:nvPr/>
        </p:nvSpPr>
        <p:spPr>
          <a:xfrm>
            <a:off x="252828" y="98797"/>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Consequences of Unhealthy Conflict </a:t>
            </a:r>
          </a:p>
        </p:txBody>
      </p:sp>
      <p:sp>
        <p:nvSpPr>
          <p:cNvPr id="14" name="TextBox 14">
            <a:extLst>
              <a:ext uri="{FF2B5EF4-FFF2-40B4-BE49-F238E27FC236}">
                <a16:creationId xmlns:a16="http://schemas.microsoft.com/office/drawing/2014/main" id="{E4600E90-D0D3-C658-49A1-154A7FA28039}"/>
              </a:ext>
            </a:extLst>
          </p:cNvPr>
          <p:cNvSpPr txBox="1"/>
          <p:nvPr/>
        </p:nvSpPr>
        <p:spPr>
          <a:xfrm rot="-485215">
            <a:off x="951282" y="3822884"/>
            <a:ext cx="2711388" cy="1136223"/>
          </a:xfrm>
          <a:prstGeom prst="rect">
            <a:avLst/>
          </a:prstGeom>
        </p:spPr>
        <p:txBody>
          <a:bodyPr lIns="0" tIns="0" rIns="0" bIns="0" rtlCol="0" anchor="t">
            <a:spAutoFit/>
          </a:bodyPr>
          <a:lstStyle/>
          <a:p>
            <a:pPr marL="0" marR="0" lvl="0" indent="0" algn="l" defTabSz="914400" rtl="0" eaLnBrk="1" fontAlgn="auto" latinLnBrk="0" hangingPunct="1">
              <a:lnSpc>
                <a:spcPts val="2998"/>
              </a:lnSpc>
              <a:spcBef>
                <a:spcPct val="0"/>
              </a:spcBef>
              <a:spcAft>
                <a:spcPts val="0"/>
              </a:spcAft>
              <a:buClrTx/>
              <a:buSzTx/>
              <a:buFontTx/>
              <a:buNone/>
              <a:tabLst/>
              <a:defRPr/>
            </a:pPr>
            <a:r>
              <a:rPr kumimoji="0" lang="en-US" sz="2141" b="1" i="1" u="none" strike="noStrike" kern="1200" cap="none" spc="0" normalizeH="0" baseline="0" noProof="0" dirty="0">
                <a:ln>
                  <a:noFill/>
                </a:ln>
                <a:solidFill>
                  <a:srgbClr val="000000"/>
                </a:solidFill>
                <a:effectLst/>
                <a:uLnTx/>
                <a:uFillTx/>
                <a:latin typeface="Calibri"/>
                <a:ea typeface="Calibri (MS) Bold Italics"/>
                <a:cs typeface="Calibri (MS) Bold Italics"/>
                <a:sym typeface="Calibri (MS) Bold Italics"/>
              </a:rPr>
              <a:t>"The next time I notice I am using [distortion], I will [strategy]."</a:t>
            </a:r>
          </a:p>
        </p:txBody>
      </p:sp>
    </p:spTree>
    <p:extLst>
      <p:ext uri="{BB962C8B-B14F-4D97-AF65-F5344CB8AC3E}">
        <p14:creationId xmlns:p14="http://schemas.microsoft.com/office/powerpoint/2010/main" val="357298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3F5A3-39B5-90F7-8A41-CDE87433F4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45540F-2770-5D13-6B8A-FCF7C226161C}"/>
              </a:ext>
            </a:extLst>
          </p:cNvPr>
          <p:cNvSpPr/>
          <p:nvPr/>
        </p:nvSpPr>
        <p:spPr>
          <a:xfrm flipH="1">
            <a:off x="0" y="0"/>
            <a:ext cx="9753600" cy="7325481"/>
          </a:xfrm>
          <a:custGeom>
            <a:avLst/>
            <a:gdLst/>
            <a:ahLst/>
            <a:cxnLst/>
            <a:rect l="l" t="t" r="r" b="b"/>
            <a:pathLst>
              <a:path w="9753600" h="7325481">
                <a:moveTo>
                  <a:pt x="9753600" y="0"/>
                </a:moveTo>
                <a:lnTo>
                  <a:pt x="0" y="0"/>
                </a:lnTo>
                <a:lnTo>
                  <a:pt x="0" y="7325481"/>
                </a:lnTo>
                <a:lnTo>
                  <a:pt x="9753600" y="7325481"/>
                </a:lnTo>
                <a:lnTo>
                  <a:pt x="9753600" y="0"/>
                </a:lnTo>
                <a:close/>
              </a:path>
            </a:pathLst>
          </a:custGeom>
          <a:blipFill>
            <a:blip r:embed="rId3"/>
            <a:stretch>
              <a:fillRect l="-25096" r="-47310" b="-147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324BE16-A712-14B4-A241-8D0E73766D0A}"/>
              </a:ext>
            </a:extLst>
          </p:cNvPr>
          <p:cNvSpPr/>
          <p:nvPr/>
        </p:nvSpPr>
        <p:spPr>
          <a:xfrm>
            <a:off x="159613" y="0"/>
            <a:ext cx="1972487" cy="1355637"/>
          </a:xfrm>
          <a:custGeom>
            <a:avLst/>
            <a:gdLst/>
            <a:ahLst/>
            <a:cxnLst/>
            <a:rect l="l" t="t" r="r" b="b"/>
            <a:pathLst>
              <a:path w="1972487" h="1355637">
                <a:moveTo>
                  <a:pt x="0" y="0"/>
                </a:moveTo>
                <a:lnTo>
                  <a:pt x="1972488" y="0"/>
                </a:lnTo>
                <a:lnTo>
                  <a:pt x="1972488" y="1355637"/>
                </a:lnTo>
                <a:lnTo>
                  <a:pt x="0" y="1355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4FCA027-E33F-32C2-90A3-68AB6E7874FE}"/>
              </a:ext>
            </a:extLst>
          </p:cNvPr>
          <p:cNvSpPr/>
          <p:nvPr/>
        </p:nvSpPr>
        <p:spPr>
          <a:xfrm>
            <a:off x="5707605" y="95250"/>
            <a:ext cx="3828071" cy="4626067"/>
          </a:xfrm>
          <a:custGeom>
            <a:avLst/>
            <a:gdLst/>
            <a:ahLst/>
            <a:cxnLst/>
            <a:rect l="l" t="t" r="r" b="b"/>
            <a:pathLst>
              <a:path w="3828071" h="4626067">
                <a:moveTo>
                  <a:pt x="0" y="0"/>
                </a:moveTo>
                <a:lnTo>
                  <a:pt x="3828070" y="0"/>
                </a:lnTo>
                <a:lnTo>
                  <a:pt x="3828070" y="4626067"/>
                </a:lnTo>
                <a:lnTo>
                  <a:pt x="0" y="4626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5830A40-D6A1-9052-F69C-A025E88CB6BB}"/>
              </a:ext>
            </a:extLst>
          </p:cNvPr>
          <p:cNvSpPr/>
          <p:nvPr/>
        </p:nvSpPr>
        <p:spPr>
          <a:xfrm flipH="1">
            <a:off x="3701684" y="738573"/>
            <a:ext cx="2671835" cy="4002749"/>
          </a:xfrm>
          <a:custGeom>
            <a:avLst/>
            <a:gdLst/>
            <a:ahLst/>
            <a:cxnLst/>
            <a:rect l="l" t="t" r="r" b="b"/>
            <a:pathLst>
              <a:path w="2671835" h="4002749">
                <a:moveTo>
                  <a:pt x="2671835" y="0"/>
                </a:moveTo>
                <a:lnTo>
                  <a:pt x="0" y="0"/>
                </a:lnTo>
                <a:lnTo>
                  <a:pt x="0" y="4002749"/>
                </a:lnTo>
                <a:lnTo>
                  <a:pt x="2671835" y="4002749"/>
                </a:lnTo>
                <a:lnTo>
                  <a:pt x="2671835"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C5D42581-8372-EE4A-B68F-0E85560FC01C}"/>
              </a:ext>
            </a:extLst>
          </p:cNvPr>
          <p:cNvSpPr/>
          <p:nvPr/>
        </p:nvSpPr>
        <p:spPr>
          <a:xfrm>
            <a:off x="5680667" y="1058153"/>
            <a:ext cx="3901440" cy="34138"/>
          </a:xfrm>
          <a:custGeom>
            <a:avLst/>
            <a:gdLst/>
            <a:ahLst/>
            <a:cxnLst/>
            <a:rect l="l" t="t" r="r" b="b"/>
            <a:pathLst>
              <a:path w="3901440" h="34138">
                <a:moveTo>
                  <a:pt x="0" y="0"/>
                </a:moveTo>
                <a:lnTo>
                  <a:pt x="3901440" y="0"/>
                </a:lnTo>
                <a:lnTo>
                  <a:pt x="3901440" y="34138"/>
                </a:lnTo>
                <a:lnTo>
                  <a:pt x="0" y="341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C74C46E9-A89A-FEDA-D27B-369790D27600}"/>
              </a:ext>
            </a:extLst>
          </p:cNvPr>
          <p:cNvSpPr txBox="1"/>
          <p:nvPr/>
        </p:nvSpPr>
        <p:spPr>
          <a:xfrm>
            <a:off x="5707605" y="1222954"/>
            <a:ext cx="3874503" cy="3078732"/>
          </a:xfrm>
          <a:prstGeom prst="rect">
            <a:avLst/>
          </a:prstGeom>
        </p:spPr>
        <p:txBody>
          <a:bodyPr lIns="0" tIns="0" rIns="0" bIns="0" rtlCol="0" anchor="t">
            <a:spAutoFit/>
          </a:bodyPr>
          <a:lstStyle/>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Recognize your anger signs</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Acknowledge the need for a break</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Communicate your timeout</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Ensure understanding</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Set a time limit</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Relax during the break</a:t>
            </a:r>
          </a:p>
          <a:p>
            <a:pPr marL="467437" marR="0" lvl="1" indent="-233718" algn="l" defTabSz="914400" rtl="0" eaLnBrk="1" fontAlgn="auto" latinLnBrk="0" hangingPunct="1">
              <a:lnSpc>
                <a:spcPts val="3031"/>
              </a:lnSpc>
              <a:spcBef>
                <a:spcPts val="0"/>
              </a:spcBef>
              <a:spcAft>
                <a:spcPts val="0"/>
              </a:spcAft>
              <a:buClrTx/>
              <a:buSzTx/>
              <a:buFontTx/>
              <a:buAutoNum type="arabicPeriod"/>
              <a:tabLst/>
              <a:defRPr/>
            </a:pPr>
            <a:r>
              <a:rPr kumimoji="0" lang="en-US" sz="2165"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Return when ready</a:t>
            </a:r>
          </a:p>
        </p:txBody>
      </p:sp>
      <p:sp>
        <p:nvSpPr>
          <p:cNvPr id="8" name="TextBox 8">
            <a:extLst>
              <a:ext uri="{FF2B5EF4-FFF2-40B4-BE49-F238E27FC236}">
                <a16:creationId xmlns:a16="http://schemas.microsoft.com/office/drawing/2014/main" id="{AABB23C8-6C4F-0823-8592-562B90D7C08B}"/>
              </a:ext>
            </a:extLst>
          </p:cNvPr>
          <p:cNvSpPr txBox="1"/>
          <p:nvPr/>
        </p:nvSpPr>
        <p:spPr>
          <a:xfrm>
            <a:off x="252828" y="275010"/>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3E75A4"/>
                </a:solidFill>
                <a:effectLst/>
                <a:uLnTx/>
                <a:uFillTx/>
                <a:latin typeface="Calibri (MS) Bold"/>
                <a:ea typeface="Calibri (MS) Bold"/>
                <a:cs typeface="Calibri (MS) Bold"/>
                <a:sym typeface="Calibri (MS) Bold"/>
              </a:rPr>
              <a:t>Taking an Anger Time Out </a:t>
            </a:r>
          </a:p>
        </p:txBody>
      </p:sp>
      <p:sp>
        <p:nvSpPr>
          <p:cNvPr id="9" name="TextBox 9">
            <a:extLst>
              <a:ext uri="{FF2B5EF4-FFF2-40B4-BE49-F238E27FC236}">
                <a16:creationId xmlns:a16="http://schemas.microsoft.com/office/drawing/2014/main" id="{161682E9-5A4E-5B29-1DDD-3768A46AB6E6}"/>
              </a:ext>
            </a:extLst>
          </p:cNvPr>
          <p:cNvSpPr txBox="1"/>
          <p:nvPr/>
        </p:nvSpPr>
        <p:spPr>
          <a:xfrm>
            <a:off x="0" y="5041739"/>
            <a:ext cx="4657794" cy="1990933"/>
          </a:xfrm>
          <a:prstGeom prst="rect">
            <a:avLst/>
          </a:prstGeom>
        </p:spPr>
        <p:txBody>
          <a:bodyPr lIns="0" tIns="0" rIns="0" bIns="0" rtlCol="0" anchor="t">
            <a:spAutoFit/>
          </a:bodyPr>
          <a:lstStyle/>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ever regretted something said in an argument?</a:t>
            </a:r>
          </a:p>
          <a:p>
            <a:pPr marL="0" marR="0" lvl="0" indent="0" algn="l" defTabSz="914400" rtl="0" eaLnBrk="1" fontAlgn="auto" latinLnBrk="0" hangingPunct="1">
              <a:lnSpc>
                <a:spcPts val="3138"/>
              </a:lnSpc>
              <a:spcBef>
                <a:spcPts val="0"/>
              </a:spcBef>
              <a:spcAft>
                <a:spcPts val="0"/>
              </a:spcAft>
              <a:buClrTx/>
              <a:buSzTx/>
              <a:buFontTx/>
              <a:buNone/>
              <a:tabLst/>
              <a:defRPr/>
            </a:pPr>
            <a:endPar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4008" marR="0" lvl="1" indent="-242004" algn="l" defTabSz="914400" rtl="0" eaLnBrk="1" fontAlgn="auto" latinLnBrk="0" hangingPunct="1">
              <a:lnSpc>
                <a:spcPts val="3138"/>
              </a:lnSpc>
              <a:spcBef>
                <a:spcPts val="0"/>
              </a:spcBef>
              <a:spcAft>
                <a:spcPts val="0"/>
              </a:spcAft>
              <a:buClrTx/>
              <a:buSzTx/>
              <a:buFont typeface="Arial"/>
              <a:buChar char="•"/>
              <a:tabLst/>
              <a:defRPr/>
            </a:pPr>
            <a:r>
              <a:rPr kumimoji="0" lang="en-US" sz="2241"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a timeout have changed the outcome?</a:t>
            </a:r>
          </a:p>
        </p:txBody>
      </p:sp>
      <p:sp>
        <p:nvSpPr>
          <p:cNvPr id="10" name="TextBox 10">
            <a:extLst>
              <a:ext uri="{FF2B5EF4-FFF2-40B4-BE49-F238E27FC236}">
                <a16:creationId xmlns:a16="http://schemas.microsoft.com/office/drawing/2014/main" id="{4437CA6B-19B3-2B75-497A-53BD6552EE47}"/>
              </a:ext>
            </a:extLst>
          </p:cNvPr>
          <p:cNvSpPr txBox="1"/>
          <p:nvPr/>
        </p:nvSpPr>
        <p:spPr>
          <a:xfrm>
            <a:off x="5950736" y="633798"/>
            <a:ext cx="3341808" cy="458492"/>
          </a:xfrm>
          <a:prstGeom prst="rect">
            <a:avLst/>
          </a:prstGeom>
        </p:spPr>
        <p:txBody>
          <a:bodyPr lIns="0" tIns="0" rIns="0" bIns="0" rtlCol="0" anchor="t">
            <a:spAutoFit/>
          </a:bodyPr>
          <a:lstStyle/>
          <a:p>
            <a:pPr marL="0" marR="0" lvl="0" indent="0" algn="ctr" defTabSz="914400" rtl="0" eaLnBrk="1" fontAlgn="auto" latinLnBrk="0" hangingPunct="1">
              <a:lnSpc>
                <a:spcPts val="3327"/>
              </a:lnSpc>
              <a:spcBef>
                <a:spcPct val="0"/>
              </a:spcBef>
              <a:spcAft>
                <a:spcPts val="0"/>
              </a:spcAft>
              <a:buClrTx/>
              <a:buSzTx/>
              <a:buFontTx/>
              <a:buNone/>
              <a:tabLst/>
              <a:defRPr/>
            </a:pPr>
            <a:r>
              <a:rPr kumimoji="0" lang="en-US" sz="2377"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Steps for Taking a Timeout</a:t>
            </a:r>
          </a:p>
        </p:txBody>
      </p:sp>
    </p:spTree>
    <p:extLst>
      <p:ext uri="{BB962C8B-B14F-4D97-AF65-F5344CB8AC3E}">
        <p14:creationId xmlns:p14="http://schemas.microsoft.com/office/powerpoint/2010/main" val="2286515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a:extLst>
            <a:ext uri="{FF2B5EF4-FFF2-40B4-BE49-F238E27FC236}">
              <a16:creationId xmlns:a16="http://schemas.microsoft.com/office/drawing/2014/main" id="{300638F3-FD2F-3134-281D-2DB0216118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50A745-8A3C-5EE7-D288-DABBE6E23264}"/>
              </a:ext>
            </a:extLst>
          </p:cNvPr>
          <p:cNvSpPr/>
          <p:nvPr/>
        </p:nvSpPr>
        <p:spPr>
          <a:xfrm>
            <a:off x="731520" y="53702"/>
            <a:ext cx="1972487" cy="1355637"/>
          </a:xfrm>
          <a:custGeom>
            <a:avLst/>
            <a:gdLst/>
            <a:ahLst/>
            <a:cxnLst/>
            <a:rect l="l" t="t" r="r" b="b"/>
            <a:pathLst>
              <a:path w="1972487" h="1355637">
                <a:moveTo>
                  <a:pt x="0" y="0"/>
                </a:moveTo>
                <a:lnTo>
                  <a:pt x="1972487" y="0"/>
                </a:lnTo>
                <a:lnTo>
                  <a:pt x="1972487" y="1355636"/>
                </a:lnTo>
                <a:lnTo>
                  <a:pt x="0" y="1355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1854C09-79AA-FA80-9F4F-91C38E219395}"/>
              </a:ext>
            </a:extLst>
          </p:cNvPr>
          <p:cNvSpPr/>
          <p:nvPr/>
        </p:nvSpPr>
        <p:spPr>
          <a:xfrm>
            <a:off x="0" y="1682763"/>
            <a:ext cx="5776142" cy="5805265"/>
          </a:xfrm>
          <a:custGeom>
            <a:avLst/>
            <a:gdLst/>
            <a:ahLst/>
            <a:cxnLst/>
            <a:rect l="l" t="t" r="r" b="b"/>
            <a:pathLst>
              <a:path w="5776142" h="5805265">
                <a:moveTo>
                  <a:pt x="0" y="0"/>
                </a:moveTo>
                <a:lnTo>
                  <a:pt x="5776142" y="0"/>
                </a:lnTo>
                <a:lnTo>
                  <a:pt x="5776142" y="5805265"/>
                </a:lnTo>
                <a:lnTo>
                  <a:pt x="0" y="58052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26B6C44-A4E7-3ECB-509C-7AE1A74D77D3}"/>
              </a:ext>
            </a:extLst>
          </p:cNvPr>
          <p:cNvSpPr/>
          <p:nvPr/>
        </p:nvSpPr>
        <p:spPr>
          <a:xfrm>
            <a:off x="4635242" y="3905094"/>
            <a:ext cx="5118358" cy="3410106"/>
          </a:xfrm>
          <a:custGeom>
            <a:avLst/>
            <a:gdLst/>
            <a:ahLst/>
            <a:cxnLst/>
            <a:rect l="l" t="t" r="r" b="b"/>
            <a:pathLst>
              <a:path w="5118358" h="3410106">
                <a:moveTo>
                  <a:pt x="0" y="0"/>
                </a:moveTo>
                <a:lnTo>
                  <a:pt x="5118358" y="0"/>
                </a:lnTo>
                <a:lnTo>
                  <a:pt x="5118358" y="3410106"/>
                </a:lnTo>
                <a:lnTo>
                  <a:pt x="0" y="341010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4B89A40A-264F-0208-8F5C-D3845325B048}"/>
              </a:ext>
            </a:extLst>
          </p:cNvPr>
          <p:cNvSpPr/>
          <p:nvPr/>
        </p:nvSpPr>
        <p:spPr>
          <a:xfrm flipH="1">
            <a:off x="6368255" y="53702"/>
            <a:ext cx="3254826" cy="2929344"/>
          </a:xfrm>
          <a:custGeom>
            <a:avLst/>
            <a:gdLst/>
            <a:ahLst/>
            <a:cxnLst/>
            <a:rect l="l" t="t" r="r" b="b"/>
            <a:pathLst>
              <a:path w="3254826" h="2929344">
                <a:moveTo>
                  <a:pt x="3254826" y="0"/>
                </a:moveTo>
                <a:lnTo>
                  <a:pt x="0" y="0"/>
                </a:lnTo>
                <a:lnTo>
                  <a:pt x="0" y="2929343"/>
                </a:lnTo>
                <a:lnTo>
                  <a:pt x="3254826" y="2929343"/>
                </a:lnTo>
                <a:lnTo>
                  <a:pt x="32548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DAAA3431-8278-82D3-DD92-BA6B21F36C61}"/>
              </a:ext>
            </a:extLst>
          </p:cNvPr>
          <p:cNvSpPr/>
          <p:nvPr/>
        </p:nvSpPr>
        <p:spPr>
          <a:xfrm flipH="1">
            <a:off x="5303624" y="-176629"/>
            <a:ext cx="3254826" cy="2929344"/>
          </a:xfrm>
          <a:custGeom>
            <a:avLst/>
            <a:gdLst/>
            <a:ahLst/>
            <a:cxnLst/>
            <a:rect l="l" t="t" r="r" b="b"/>
            <a:pathLst>
              <a:path w="3254826" h="2929344">
                <a:moveTo>
                  <a:pt x="3254826" y="0"/>
                </a:moveTo>
                <a:lnTo>
                  <a:pt x="0" y="0"/>
                </a:lnTo>
                <a:lnTo>
                  <a:pt x="0" y="2929344"/>
                </a:lnTo>
                <a:lnTo>
                  <a:pt x="3254826" y="2929344"/>
                </a:lnTo>
                <a:lnTo>
                  <a:pt x="32548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65676AC4-1B0E-921D-92BD-DA21582FDFC9}"/>
              </a:ext>
            </a:extLst>
          </p:cNvPr>
          <p:cNvSpPr/>
          <p:nvPr/>
        </p:nvSpPr>
        <p:spPr>
          <a:xfrm flipH="1">
            <a:off x="6106345" y="975750"/>
            <a:ext cx="3254826" cy="2929344"/>
          </a:xfrm>
          <a:custGeom>
            <a:avLst/>
            <a:gdLst/>
            <a:ahLst/>
            <a:cxnLst/>
            <a:rect l="l" t="t" r="r" b="b"/>
            <a:pathLst>
              <a:path w="3254826" h="2929344">
                <a:moveTo>
                  <a:pt x="3254826" y="0"/>
                </a:moveTo>
                <a:lnTo>
                  <a:pt x="0" y="0"/>
                </a:lnTo>
                <a:lnTo>
                  <a:pt x="0" y="2929344"/>
                </a:lnTo>
                <a:lnTo>
                  <a:pt x="3254826" y="2929344"/>
                </a:lnTo>
                <a:lnTo>
                  <a:pt x="32548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62D4B58D-8219-F7EC-4D3A-4692D0188171}"/>
              </a:ext>
            </a:extLst>
          </p:cNvPr>
          <p:cNvSpPr/>
          <p:nvPr/>
        </p:nvSpPr>
        <p:spPr>
          <a:xfrm>
            <a:off x="5303624" y="975750"/>
            <a:ext cx="3254826" cy="2929344"/>
          </a:xfrm>
          <a:custGeom>
            <a:avLst/>
            <a:gdLst/>
            <a:ahLst/>
            <a:cxnLst/>
            <a:rect l="l" t="t" r="r" b="b"/>
            <a:pathLst>
              <a:path w="3254826" h="2929344">
                <a:moveTo>
                  <a:pt x="0" y="0"/>
                </a:moveTo>
                <a:lnTo>
                  <a:pt x="3254826" y="0"/>
                </a:lnTo>
                <a:lnTo>
                  <a:pt x="3254826" y="2929344"/>
                </a:lnTo>
                <a:lnTo>
                  <a:pt x="0" y="29293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A023A851-660B-0AAC-2EFA-C885806EF9F4}"/>
              </a:ext>
            </a:extLst>
          </p:cNvPr>
          <p:cNvSpPr/>
          <p:nvPr/>
        </p:nvSpPr>
        <p:spPr>
          <a:xfrm rot="-3085261" flipH="1">
            <a:off x="4048736" y="921576"/>
            <a:ext cx="2058801" cy="879670"/>
          </a:xfrm>
          <a:custGeom>
            <a:avLst/>
            <a:gdLst/>
            <a:ahLst/>
            <a:cxnLst/>
            <a:rect l="l" t="t" r="r" b="b"/>
            <a:pathLst>
              <a:path w="2058801" h="879670">
                <a:moveTo>
                  <a:pt x="2058802" y="0"/>
                </a:moveTo>
                <a:lnTo>
                  <a:pt x="0" y="0"/>
                </a:lnTo>
                <a:lnTo>
                  <a:pt x="0" y="879670"/>
                </a:lnTo>
                <a:lnTo>
                  <a:pt x="2058802" y="879670"/>
                </a:lnTo>
                <a:lnTo>
                  <a:pt x="205880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7C7122EE-A5C3-9B35-22CB-85DD983FE34E}"/>
              </a:ext>
            </a:extLst>
          </p:cNvPr>
          <p:cNvSpPr txBox="1"/>
          <p:nvPr/>
        </p:nvSpPr>
        <p:spPr>
          <a:xfrm>
            <a:off x="159613" y="2551480"/>
            <a:ext cx="5014004" cy="4190823"/>
          </a:xfrm>
          <a:prstGeom prst="rect">
            <a:avLst/>
          </a:prstGeom>
        </p:spPr>
        <p:txBody>
          <a:bodyPr lIns="0" tIns="0" rIns="0" bIns="0" rtlCol="0" anchor="t">
            <a:spAutoFit/>
          </a:bodyPr>
          <a:lstStyle/>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Reflective Listening</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Show you truly understand.</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"I" Statements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Focus on your feelings, not blame.</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Understanding Emotions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Identify deeper issues behind conflicts.</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Setting Boundaries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Protect your well-being while respecting others.</a:t>
            </a:r>
          </a:p>
          <a:p>
            <a:pPr marL="0" marR="0" lvl="0" indent="0" algn="l" defTabSz="914400" rtl="0" eaLnBrk="1" fontAlgn="auto" latinLnBrk="0" hangingPunct="1">
              <a:lnSpc>
                <a:spcPts val="221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877750" marR="0" lvl="2" indent="-292583" algn="l" defTabSz="914400" rtl="0" eaLnBrk="1" fontAlgn="auto" latinLnBrk="0" hangingPunct="1">
              <a:lnSpc>
                <a:spcPts val="2215"/>
              </a:lnSpc>
              <a:spcBef>
                <a:spcPts val="0"/>
              </a:spcBef>
              <a:spcAft>
                <a:spcPts val="0"/>
              </a:spcAft>
              <a:buClrTx/>
              <a:buSzTx/>
              <a:buFont typeface="Arial"/>
              <a:buChar char="⚬"/>
              <a:tabLst/>
              <a:defRPr/>
            </a:pPr>
            <a:r>
              <a:rPr kumimoji="0" lang="en-US" sz="2032" b="1" i="0" u="sng" strike="noStrike" kern="1200" cap="none" spc="0" normalizeH="0" baseline="0" noProof="0">
                <a:ln>
                  <a:noFill/>
                </a:ln>
                <a:solidFill>
                  <a:srgbClr val="FFFFFF"/>
                </a:solidFill>
                <a:effectLst/>
                <a:uLnTx/>
                <a:uFillTx/>
                <a:latin typeface="Calibri (MS) Bold"/>
                <a:ea typeface="Calibri (MS) Bold"/>
                <a:cs typeface="Calibri (MS) Bold"/>
                <a:sym typeface="Calibri (MS) Bold"/>
              </a:rPr>
              <a:t>Changing Behaviors</a:t>
            </a: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 – Use strategies like waiting to talk, writing, therapy, or apologizing.</a:t>
            </a:r>
          </a:p>
        </p:txBody>
      </p:sp>
      <p:sp>
        <p:nvSpPr>
          <p:cNvPr id="11" name="TextBox 11">
            <a:extLst>
              <a:ext uri="{FF2B5EF4-FFF2-40B4-BE49-F238E27FC236}">
                <a16:creationId xmlns:a16="http://schemas.microsoft.com/office/drawing/2014/main" id="{A7FBB9B8-EDA8-0DE1-5EE2-C1EC45FCF2DF}"/>
              </a:ext>
            </a:extLst>
          </p:cNvPr>
          <p:cNvSpPr txBox="1"/>
          <p:nvPr/>
        </p:nvSpPr>
        <p:spPr>
          <a:xfrm>
            <a:off x="824735" y="206200"/>
            <a:ext cx="1786058"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Positive Conflict Resolution Strategies</a:t>
            </a:r>
          </a:p>
        </p:txBody>
      </p:sp>
      <p:sp>
        <p:nvSpPr>
          <p:cNvPr id="12" name="TextBox 12">
            <a:extLst>
              <a:ext uri="{FF2B5EF4-FFF2-40B4-BE49-F238E27FC236}">
                <a16:creationId xmlns:a16="http://schemas.microsoft.com/office/drawing/2014/main" id="{1300945E-C9E5-A3EB-778F-8ECC426B077A}"/>
              </a:ext>
            </a:extLst>
          </p:cNvPr>
          <p:cNvSpPr txBox="1"/>
          <p:nvPr/>
        </p:nvSpPr>
        <p:spPr>
          <a:xfrm>
            <a:off x="5776142" y="343804"/>
            <a:ext cx="3245938" cy="28439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Do you use any of these strategies?</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ones would you like to start?</a:t>
            </a:r>
          </a:p>
          <a:p>
            <a:pPr marL="0" marR="0" lvl="0" indent="0" algn="l" defTabSz="914400" rtl="0" eaLnBrk="1" fontAlgn="auto" latinLnBrk="0" hangingPunct="1">
              <a:lnSpc>
                <a:spcPts val="2845"/>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Which might be the most challenging and why?</a:t>
            </a:r>
          </a:p>
        </p:txBody>
      </p:sp>
    </p:spTree>
    <p:extLst>
      <p:ext uri="{BB962C8B-B14F-4D97-AF65-F5344CB8AC3E}">
        <p14:creationId xmlns:p14="http://schemas.microsoft.com/office/powerpoint/2010/main" val="1501884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6D7D1"/>
        </a:solidFill>
        <a:effectLst/>
      </p:bgPr>
    </p:bg>
    <p:spTree>
      <p:nvGrpSpPr>
        <p:cNvPr id="1" name="">
          <a:extLst>
            <a:ext uri="{FF2B5EF4-FFF2-40B4-BE49-F238E27FC236}">
              <a16:creationId xmlns:a16="http://schemas.microsoft.com/office/drawing/2014/main" id="{AA94D787-ECB0-1FD9-99AA-A602BF15E6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0CDF1D-2776-DA9B-5DB3-8A337C0D4F4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1082" r="-22429" b="-277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6733BCF-A1D5-2F95-BAF6-AAD075778158}"/>
              </a:ext>
            </a:extLst>
          </p:cNvPr>
          <p:cNvSpPr/>
          <p:nvPr/>
        </p:nvSpPr>
        <p:spPr>
          <a:xfrm>
            <a:off x="392038" y="0"/>
            <a:ext cx="1879273" cy="1291573"/>
          </a:xfrm>
          <a:custGeom>
            <a:avLst/>
            <a:gdLst/>
            <a:ahLst/>
            <a:cxnLst/>
            <a:rect l="l" t="t" r="r" b="b"/>
            <a:pathLst>
              <a:path w="1879273" h="1291573">
                <a:moveTo>
                  <a:pt x="0" y="0"/>
                </a:moveTo>
                <a:lnTo>
                  <a:pt x="1879273" y="0"/>
                </a:lnTo>
                <a:lnTo>
                  <a:pt x="1879273" y="1291573"/>
                </a:lnTo>
                <a:lnTo>
                  <a:pt x="0" y="12915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2A588A6-7031-679B-FFF3-AC3597E2DA5B}"/>
              </a:ext>
            </a:extLst>
          </p:cNvPr>
          <p:cNvSpPr/>
          <p:nvPr/>
        </p:nvSpPr>
        <p:spPr>
          <a:xfrm>
            <a:off x="3033316" y="138515"/>
            <a:ext cx="5060387" cy="4269702"/>
          </a:xfrm>
          <a:custGeom>
            <a:avLst/>
            <a:gdLst/>
            <a:ahLst/>
            <a:cxnLst/>
            <a:rect l="l" t="t" r="r" b="b"/>
            <a:pathLst>
              <a:path w="5060387" h="4269702">
                <a:moveTo>
                  <a:pt x="0" y="0"/>
                </a:moveTo>
                <a:lnTo>
                  <a:pt x="5060387" y="0"/>
                </a:lnTo>
                <a:lnTo>
                  <a:pt x="5060387" y="4269701"/>
                </a:lnTo>
                <a:lnTo>
                  <a:pt x="0" y="4269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01C1F8E-A736-C50B-9EE2-F249E76476FC}"/>
              </a:ext>
            </a:extLst>
          </p:cNvPr>
          <p:cNvSpPr/>
          <p:nvPr/>
        </p:nvSpPr>
        <p:spPr>
          <a:xfrm flipH="1" flipV="1">
            <a:off x="3152863" y="0"/>
            <a:ext cx="5060387" cy="4269702"/>
          </a:xfrm>
          <a:custGeom>
            <a:avLst/>
            <a:gdLst/>
            <a:ahLst/>
            <a:cxnLst/>
            <a:rect l="l" t="t" r="r" b="b"/>
            <a:pathLst>
              <a:path w="5060387" h="4269702">
                <a:moveTo>
                  <a:pt x="5060387" y="4269702"/>
                </a:moveTo>
                <a:lnTo>
                  <a:pt x="0" y="4269702"/>
                </a:lnTo>
                <a:lnTo>
                  <a:pt x="0" y="0"/>
                </a:lnTo>
                <a:lnTo>
                  <a:pt x="5060387" y="0"/>
                </a:lnTo>
                <a:lnTo>
                  <a:pt x="5060387" y="426970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324CFB2-847B-D62A-E2FF-27424919EF38}"/>
              </a:ext>
            </a:extLst>
          </p:cNvPr>
          <p:cNvSpPr/>
          <p:nvPr/>
        </p:nvSpPr>
        <p:spPr>
          <a:xfrm>
            <a:off x="4693213" y="138515"/>
            <a:ext cx="5060387" cy="4269702"/>
          </a:xfrm>
          <a:custGeom>
            <a:avLst/>
            <a:gdLst/>
            <a:ahLst/>
            <a:cxnLst/>
            <a:rect l="l" t="t" r="r" b="b"/>
            <a:pathLst>
              <a:path w="5060387" h="4269702">
                <a:moveTo>
                  <a:pt x="0" y="0"/>
                </a:moveTo>
                <a:lnTo>
                  <a:pt x="5060387" y="0"/>
                </a:lnTo>
                <a:lnTo>
                  <a:pt x="5060387" y="4269701"/>
                </a:lnTo>
                <a:lnTo>
                  <a:pt x="0" y="4269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8F39C3BA-B71F-140F-9C75-EF02377CD7F2}"/>
              </a:ext>
            </a:extLst>
          </p:cNvPr>
          <p:cNvSpPr/>
          <p:nvPr/>
        </p:nvSpPr>
        <p:spPr>
          <a:xfrm flipH="1" flipV="1">
            <a:off x="4895850" y="151520"/>
            <a:ext cx="4961828" cy="4186542"/>
          </a:xfrm>
          <a:custGeom>
            <a:avLst/>
            <a:gdLst/>
            <a:ahLst/>
            <a:cxnLst/>
            <a:rect l="l" t="t" r="r" b="b"/>
            <a:pathLst>
              <a:path w="4961828" h="4186542">
                <a:moveTo>
                  <a:pt x="4961828" y="4186542"/>
                </a:moveTo>
                <a:lnTo>
                  <a:pt x="0" y="4186542"/>
                </a:lnTo>
                <a:lnTo>
                  <a:pt x="0" y="0"/>
                </a:lnTo>
                <a:lnTo>
                  <a:pt x="4961828" y="0"/>
                </a:lnTo>
                <a:lnTo>
                  <a:pt x="4961828" y="418654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E0CE021B-2899-7BBA-7718-86DEBF61B242}"/>
              </a:ext>
            </a:extLst>
          </p:cNvPr>
          <p:cNvSpPr txBox="1"/>
          <p:nvPr/>
        </p:nvSpPr>
        <p:spPr>
          <a:xfrm>
            <a:off x="3504328" y="377579"/>
            <a:ext cx="5879135" cy="3782049"/>
          </a:xfrm>
          <a:prstGeom prst="rect">
            <a:avLst/>
          </a:prstGeom>
        </p:spPr>
        <p:txBody>
          <a:bodyPr lIns="0" tIns="0" rIns="0" bIns="0" rtlCol="0" anchor="t">
            <a:spAutoFit/>
          </a:bodyPr>
          <a:lstStyle/>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from the module was most helpful to you as a parent? Why?</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will help you reach your parenting goals?</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used an anger-management strategy from the module? How did it compare to before?</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your interactions with your child?</a:t>
            </a:r>
          </a:p>
          <a:p>
            <a:pPr marL="0" marR="0" lvl="0" indent="0" algn="l" defTabSz="914400" rtl="0" eaLnBrk="1" fontAlgn="auto" latinLnBrk="0" hangingPunct="1">
              <a:lnSpc>
                <a:spcPts val="2134"/>
              </a:lnSpc>
              <a:spcBef>
                <a:spcPts val="0"/>
              </a:spcBef>
              <a:spcAft>
                <a:spcPts val="0"/>
              </a:spcAft>
              <a:buClrTx/>
              <a:buSzTx/>
              <a:buFontTx/>
              <a:buNone/>
              <a:tabLst/>
              <a:defRPr/>
            </a:pPr>
            <a:endPar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38875" marR="0" lvl="1" indent="-219438" algn="l" defTabSz="914400" rtl="0" eaLnBrk="1" fontAlgn="auto" latinLnBrk="0" hangingPunct="1">
              <a:lnSpc>
                <a:spcPts val="2134"/>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difference in how your child responds to your parenting?</a:t>
            </a:r>
          </a:p>
        </p:txBody>
      </p:sp>
      <p:sp>
        <p:nvSpPr>
          <p:cNvPr id="9" name="TextBox 9">
            <a:extLst>
              <a:ext uri="{FF2B5EF4-FFF2-40B4-BE49-F238E27FC236}">
                <a16:creationId xmlns:a16="http://schemas.microsoft.com/office/drawing/2014/main" id="{58502387-37E6-F777-B76E-0766C754AEDC}"/>
              </a:ext>
            </a:extLst>
          </p:cNvPr>
          <p:cNvSpPr txBox="1"/>
          <p:nvPr/>
        </p:nvSpPr>
        <p:spPr>
          <a:xfrm>
            <a:off x="438646" y="188368"/>
            <a:ext cx="1786058" cy="819588"/>
          </a:xfrm>
          <a:prstGeom prst="rect">
            <a:avLst/>
          </a:prstGeom>
        </p:spPr>
        <p:txBody>
          <a:bodyPr lIns="0" tIns="0" rIns="0" bIns="0" rtlCol="0" anchor="t">
            <a:spAutoFit/>
          </a:bodyPr>
          <a:lstStyle/>
          <a:p>
            <a:pPr marL="0" marR="0" lvl="0" indent="0" algn="ctr" defTabSz="914400" rtl="0" eaLnBrk="1" fontAlgn="auto" latinLnBrk="0" hangingPunct="1">
              <a:lnSpc>
                <a:spcPts val="3125"/>
              </a:lnSpc>
              <a:spcBef>
                <a:spcPts val="0"/>
              </a:spcBef>
              <a:spcAft>
                <a:spcPts val="0"/>
              </a:spcAft>
              <a:buClrTx/>
              <a:buSzTx/>
              <a:buFontTx/>
              <a:buNone/>
              <a:tabLst/>
              <a:defRPr/>
            </a:pPr>
            <a:r>
              <a:rPr kumimoji="0" lang="en-US" sz="22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Wrap-Up</a:t>
            </a:r>
          </a:p>
          <a:p>
            <a:pPr marL="0" marR="0" lvl="0" indent="0" algn="ctr" defTabSz="914400" rtl="0" eaLnBrk="1" fontAlgn="auto" latinLnBrk="0" hangingPunct="1">
              <a:lnSpc>
                <a:spcPts val="3125"/>
              </a:lnSpc>
              <a:spcBef>
                <a:spcPct val="0"/>
              </a:spcBef>
              <a:spcAft>
                <a:spcPts val="0"/>
              </a:spcAft>
              <a:buClrTx/>
              <a:buSzTx/>
              <a:buFontTx/>
              <a:buNone/>
              <a:tabLst/>
              <a:defRPr/>
            </a:pPr>
            <a:r>
              <a:rPr kumimoji="0" lang="en-US" sz="22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Questions</a:t>
            </a:r>
          </a:p>
        </p:txBody>
      </p:sp>
    </p:spTree>
    <p:extLst>
      <p:ext uri="{BB962C8B-B14F-4D97-AF65-F5344CB8AC3E}">
        <p14:creationId xmlns:p14="http://schemas.microsoft.com/office/powerpoint/2010/main" val="919850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18387" y="14772"/>
            <a:ext cx="5649218" cy="748203"/>
          </a:xfrm>
          <a:prstGeom prst="rect">
            <a:avLst/>
          </a:prstGeom>
        </p:spPr>
        <p:txBody>
          <a:bodyPr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750563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115396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F2A803-4E60-33F7-81C3-7C53EB1D6494}"/>
              </a:ext>
            </a:extLst>
          </p:cNvPr>
          <p:cNvPicPr>
            <a:picLocks noChangeAspect="1"/>
          </p:cNvPicPr>
          <p:nvPr/>
        </p:nvPicPr>
        <p:blipFill>
          <a:blip r:embed="rId3">
            <a:extLst>
              <a:ext uri="{28A0092B-C50C-407E-A947-70E740481C1C}">
                <a14:useLocalDpi xmlns:a14="http://schemas.microsoft.com/office/drawing/2010/main" val="0"/>
              </a:ext>
            </a:extLst>
          </a:blip>
          <a:srcRect t="673" b="673"/>
          <a:stretch/>
        </p:blipFill>
        <p:spPr>
          <a:xfrm>
            <a:off x="25196" y="2618572"/>
            <a:ext cx="6383112" cy="1616049"/>
          </a:xfrm>
          <a:prstGeom prst="rect">
            <a:avLst/>
          </a:prstGeom>
        </p:spPr>
      </p:pic>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775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the Introduction Module, Session 1: An Introduction to Anger, and </a:t>
            </a:r>
          </a:p>
          <a:p>
            <a:pPr indent="-228600" algn="ctr">
              <a:lnSpc>
                <a:spcPct val="120000"/>
              </a:lnSpc>
              <a:spcBef>
                <a:spcPct val="0"/>
              </a:spcBef>
              <a:spcAft>
                <a:spcPts val="600"/>
              </a:spcAft>
            </a:pPr>
            <a:r>
              <a:rPr lang="en-US" sz="2000" b="1" i="1" u="sng" dirty="0">
                <a:ea typeface="Calibri"/>
                <a:cs typeface="Calibri"/>
              </a:rPr>
              <a:t>Session 2: Anger-Management Skills</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4"/>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7" name="Picture 16">
            <a:extLst>
              <a:ext uri="{FF2B5EF4-FFF2-40B4-BE49-F238E27FC236}">
                <a16:creationId xmlns:a16="http://schemas.microsoft.com/office/drawing/2014/main" id="{0E1421C8-B29B-F59C-17CE-22B0AAFDB4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93222" y="4478800"/>
            <a:ext cx="2566821" cy="373356"/>
          </a:xfrm>
          <a:prstGeom prst="rect">
            <a:avLst/>
          </a:prstGeom>
        </p:spPr>
      </p:pic>
      <p:sp>
        <p:nvSpPr>
          <p:cNvPr id="6" name="Freeform 6">
            <a:extLst>
              <a:ext uri="{FF2B5EF4-FFF2-40B4-BE49-F238E27FC236}">
                <a16:creationId xmlns:a16="http://schemas.microsoft.com/office/drawing/2014/main" id="{5086F123-88C8-A35C-1C8D-DDC30D36C413}"/>
              </a:ext>
            </a:extLst>
          </p:cNvPr>
          <p:cNvSpPr/>
          <p:nvPr/>
        </p:nvSpPr>
        <p:spPr>
          <a:xfrm rot="10306353" flipH="1">
            <a:off x="1525301" y="407629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8">
            <a:extLst>
              <a:ext uri="{28A0092B-C50C-407E-A947-70E740481C1C}">
                <a14:useLocalDpi xmlns:a14="http://schemas.microsoft.com/office/drawing/2010/main" val="0"/>
              </a:ext>
            </a:extLst>
          </a:blip>
          <a:srcRect l="-1120" r="7061"/>
          <a:stretch/>
        </p:blipFill>
        <p:spPr>
          <a:xfrm>
            <a:off x="6510313" y="2618572"/>
            <a:ext cx="2938487"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6">
            <a:extLst>
              <a:ext uri="{FF2B5EF4-FFF2-40B4-BE49-F238E27FC236}">
                <a16:creationId xmlns:a16="http://schemas.microsoft.com/office/drawing/2014/main" id="{72F3F404-91FF-051E-5C23-402D29FFA326}"/>
              </a:ext>
            </a:extLst>
          </p:cNvPr>
          <p:cNvSpPr/>
          <p:nvPr/>
        </p:nvSpPr>
        <p:spPr>
          <a:xfrm rot="9566418" flipH="1">
            <a:off x="1570955" y="3970639"/>
            <a:ext cx="548443" cy="43538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l="3248" t="-1" b="-32972"/>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6326777" y="643681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C0CEA6-BF5A-1560-02D5-0E8D6A50CF0A}"/>
              </a:ext>
            </a:extLst>
          </p:cNvPr>
          <p:cNvSpPr/>
          <p:nvPr/>
        </p:nvSpPr>
        <p:spPr>
          <a:xfrm>
            <a:off x="5796780" y="302687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E4BBB0-57E6-09A9-80BC-4C24EE2AE34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093222" y="4043369"/>
            <a:ext cx="1047896" cy="322429"/>
          </a:xfrm>
          <a:prstGeom prst="rect">
            <a:avLst/>
          </a:prstGeom>
        </p:spPr>
      </p:pic>
      <p:pic>
        <p:nvPicPr>
          <p:cNvPr id="15" name="Picture 14">
            <a:extLst>
              <a:ext uri="{FF2B5EF4-FFF2-40B4-BE49-F238E27FC236}">
                <a16:creationId xmlns:a16="http://schemas.microsoft.com/office/drawing/2014/main" id="{9ACF9C24-7B13-4CBF-25A0-3372DA68CD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3222" y="4881156"/>
            <a:ext cx="2590633" cy="373356"/>
          </a:xfrm>
          <a:prstGeom prst="rect">
            <a:avLst/>
          </a:prstGeom>
        </p:spPr>
      </p:pic>
      <p:sp>
        <p:nvSpPr>
          <p:cNvPr id="16" name="Freeform 6">
            <a:extLst>
              <a:ext uri="{FF2B5EF4-FFF2-40B4-BE49-F238E27FC236}">
                <a16:creationId xmlns:a16="http://schemas.microsoft.com/office/drawing/2014/main" id="{4695EB98-DCE9-6DB8-1E68-20FFE2FD6D78}"/>
              </a:ext>
            </a:extLst>
          </p:cNvPr>
          <p:cNvSpPr/>
          <p:nvPr/>
        </p:nvSpPr>
        <p:spPr>
          <a:xfrm rot="10306353" flipH="1">
            <a:off x="1577289" y="4488308"/>
            <a:ext cx="515532" cy="76925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337526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7511</TotalTime>
  <Words>16064</Words>
  <Application>Microsoft Office PowerPoint</Application>
  <PresentationFormat>Custom</PresentationFormat>
  <Paragraphs>1307</Paragraphs>
  <Slides>78</Slides>
  <Notes>78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lastModifiedBy>Wolbert, Evie Diane</cp:lastModifiedBy>
  <cp:revision>136</cp:revision>
  <dcterms:created xsi:type="dcterms:W3CDTF">2006-08-16T00:00:00Z</dcterms:created>
  <dcterms:modified xsi:type="dcterms:W3CDTF">2025-02-24T19:25:03Z</dcterms:modified>
  <dc:identifier>DAGHMrpNIvI</dc:identifier>
</cp:coreProperties>
</file>